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431" r:id="rId4"/>
  </p:sldMasterIdLst>
  <p:notesMasterIdLst>
    <p:notesMasterId r:id="rId13"/>
  </p:notesMasterIdLst>
  <p:handoutMasterIdLst>
    <p:handoutMasterId r:id="rId14"/>
  </p:handoutMasterIdLst>
  <p:sldIdLst>
    <p:sldId id="2134803490" r:id="rId5"/>
    <p:sldId id="2134803498" r:id="rId6"/>
    <p:sldId id="2134803491" r:id="rId7"/>
    <p:sldId id="2134803492" r:id="rId8"/>
    <p:sldId id="2134803499" r:id="rId9"/>
    <p:sldId id="2134803493" r:id="rId10"/>
    <p:sldId id="2134803496" r:id="rId11"/>
    <p:sldId id="2134803497" r:id="rId12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ily Drea" initials="ED" lastIdx="7" clrIdx="0">
    <p:extLst>
      <p:ext uri="{19B8F6BF-5375-455C-9EA6-DF929625EA0E}">
        <p15:presenceInfo xmlns:p15="http://schemas.microsoft.com/office/powerpoint/2012/main" userId="S::emily.drea@arm.com::0730178e-c0b8-4a0a-9fea-3b928e6c217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9EC0"/>
    <a:srgbClr val="EF7F00"/>
    <a:srgbClr val="E2C415"/>
    <a:srgbClr val="00A9A2"/>
    <a:srgbClr val="D0296F"/>
    <a:srgbClr val="E5232C"/>
    <a:srgbClr val="333E48"/>
    <a:srgbClr val="00C1DE"/>
    <a:srgbClr val="FF6B00"/>
    <a:srgbClr val="E5E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458" autoAdjust="0"/>
    <p:restoredTop sz="96327"/>
  </p:normalViewPr>
  <p:slideViewPr>
    <p:cSldViewPr snapToGrid="0">
      <p:cViewPr varScale="1">
        <p:scale>
          <a:sx n="144" d="100"/>
          <a:sy n="144" d="100"/>
        </p:scale>
        <p:origin x="1544" y="200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298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B394A5-FD1F-430F-BB3A-F7878AC293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ABC0BB-F774-4303-9701-003B3E743A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EB52217F-109B-4561-ACE4-BE073A308A21}" type="datetimeFigureOut">
              <a:rPr lang="en-US" altLang="en-US"/>
              <a:pPr>
                <a:defRPr/>
              </a:pPr>
              <a:t>8/24/21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CE605-DAD4-4C64-BE6E-BE3D8E5504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99187-58AF-4D6B-8526-D5C98A6AF8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79C45C6D-DBFC-4B67-A8DE-9C2360ACC9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3182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3.tiff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pn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7C0424-39BA-4205-9510-7D8372B40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861BC-4E89-4909-9F41-7A6E2018373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5B25F150-DB0B-4758-AFA9-222A6E446235}" type="datetimeFigureOut">
              <a:rPr lang="en-US" altLang="en-US"/>
              <a:pPr>
                <a:defRPr/>
              </a:pPr>
              <a:t>8/24/21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B20C51-CC4D-4C34-9C63-92F50CE02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C138B7-E2A5-4B5D-ADC2-E53A511B5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1A1A-4481-471C-A253-BE997586AA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0DDD9-A1C6-46BA-89ED-AF0DD26726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3B16354E-6974-4833-AB87-3220A0835E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67580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6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V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48303" y="6086673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Author Name | 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F3563C4-B4EF-2447-9D3E-40AB3C19A9E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23" y="494383"/>
            <a:ext cx="1845321" cy="76129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C68316D-E826-7C43-AEF1-64788DDCA0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733985"/>
            <a:ext cx="5616575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A41800C1-448F-974B-8A8F-5939673B2F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25" y="4500568"/>
            <a:ext cx="3137834" cy="70344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3F983-0863-9846-9501-ABC72BFA793F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1315716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ntents Slide V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3F0B5126-26E2-BC41-9A17-BDA33FB238F7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67EAB5-0184-4D07-BBCD-19B0AC828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2775" y="803275"/>
            <a:ext cx="7064375" cy="5019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15">
            <a:extLst>
              <a:ext uri="{FF2B5EF4-FFF2-40B4-BE49-F238E27FC236}">
                <a16:creationId xmlns:a16="http://schemas.microsoft.com/office/drawing/2014/main" id="{942343D7-F3E9-4BB1-86F8-CDDD3C68E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313511"/>
            <a:ext cx="11233150" cy="654760"/>
          </a:xfrm>
        </p:spPr>
        <p:txBody>
          <a:bodyPr anchor="ctr"/>
          <a:lstStyle/>
          <a:p>
            <a:r>
              <a:rPr lang="en-US">
                <a:solidFill>
                  <a:schemeClr val="bg1"/>
                </a:solidFill>
              </a:rPr>
              <a:t>Click to edit Master title style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64C5A5-5062-4FC8-9000-109A2272EA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606"/>
          <a:stretch/>
        </p:blipFill>
        <p:spPr>
          <a:xfrm>
            <a:off x="9660812" y="2039059"/>
            <a:ext cx="2050001" cy="361516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1AD38FB-34F6-4AFC-8318-FA50DD7CA249}"/>
              </a:ext>
            </a:extLst>
          </p:cNvPr>
          <p:cNvGrpSpPr/>
          <p:nvPr userDrawn="1"/>
        </p:nvGrpSpPr>
        <p:grpSpPr>
          <a:xfrm>
            <a:off x="479425" y="1153162"/>
            <a:ext cx="8568686" cy="475770"/>
            <a:chOff x="481188" y="1310939"/>
            <a:chExt cx="8568686" cy="47577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861E2BC-8E82-402A-B882-5A273F2C4C67}"/>
                </a:ext>
              </a:extLst>
            </p:cNvPr>
            <p:cNvGrpSpPr/>
            <p:nvPr/>
          </p:nvGrpSpPr>
          <p:grpSpPr>
            <a:xfrm>
              <a:off x="481188" y="1310939"/>
              <a:ext cx="8568686" cy="475770"/>
              <a:chOff x="481189" y="1305891"/>
              <a:chExt cx="6897056" cy="700747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C094F55-4556-4D4B-900B-647BB653D53C}"/>
                  </a:ext>
                </a:extLst>
              </p:cNvPr>
              <p:cNvSpPr/>
              <p:nvPr/>
            </p:nvSpPr>
            <p:spPr>
              <a:xfrm>
                <a:off x="807510" y="1323371"/>
                <a:ext cx="6570735" cy="646289"/>
              </a:xfrm>
              <a:prstGeom prst="rect">
                <a:avLst/>
              </a:prstGeom>
              <a:solidFill>
                <a:srgbClr val="4E9EC0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029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r>
                  <a:rPr lang="en-GB" dirty="0">
                    <a:solidFill>
                      <a:srgbClr val="FFFFFF"/>
                    </a:solidFill>
                    <a:cs typeface="Calibri"/>
                  </a:rPr>
                  <a:t>Insert text</a:t>
                </a: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EDA18359-EB1F-4F29-8D00-39C1BCF2C4EB}"/>
                  </a:ext>
                </a:extLst>
              </p:cNvPr>
              <p:cNvSpPr/>
              <p:nvPr/>
            </p:nvSpPr>
            <p:spPr>
              <a:xfrm>
                <a:off x="481189" y="1305891"/>
                <a:ext cx="430478" cy="700747"/>
              </a:xfrm>
              <a:prstGeom prst="ellipse">
                <a:avLst/>
              </a:prstGeom>
              <a:solidFill>
                <a:srgbClr val="4E9E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solidFill>
                      <a:schemeClr val="bg1"/>
                    </a:solidFill>
                    <a:cs typeface="Calibri"/>
                  </a:rPr>
                  <a:t>1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598BAE9-81E1-4AB3-BB1E-1769B89970E7}"/>
                </a:ext>
              </a:extLst>
            </p:cNvPr>
            <p:cNvSpPr txBox="1"/>
            <p:nvPr/>
          </p:nvSpPr>
          <p:spPr>
            <a:xfrm>
              <a:off x="7623735" y="1404902"/>
              <a:ext cx="1228437" cy="290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indent="0" algn="ctr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r>
                <a:rPr lang="en-US" sz="2100" kern="1200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x mins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9D92A5F-00CD-4F1A-8DCB-ED0E78181375}"/>
              </a:ext>
            </a:extLst>
          </p:cNvPr>
          <p:cNvGrpSpPr/>
          <p:nvPr userDrawn="1"/>
        </p:nvGrpSpPr>
        <p:grpSpPr>
          <a:xfrm>
            <a:off x="479425" y="3829199"/>
            <a:ext cx="8568686" cy="482864"/>
            <a:chOff x="479425" y="1991673"/>
            <a:chExt cx="8568686" cy="48286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4A3D291-4114-4717-B25F-781E1B6C3F1E}"/>
                </a:ext>
              </a:extLst>
            </p:cNvPr>
            <p:cNvSpPr/>
            <p:nvPr/>
          </p:nvSpPr>
          <p:spPr>
            <a:xfrm>
              <a:off x="884836" y="2029108"/>
              <a:ext cx="8163275" cy="438796"/>
            </a:xfrm>
            <a:prstGeom prst="rect">
              <a:avLst/>
            </a:prstGeom>
            <a:solidFill>
              <a:srgbClr val="00A9A2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029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GB" dirty="0">
                  <a:solidFill>
                    <a:srgbClr val="FFFFFF"/>
                  </a:solidFill>
                  <a:cs typeface="Calibri"/>
                </a:rPr>
                <a:t>Insert text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AD57CD8-301C-4B35-AE77-676D3BF8E1F0}"/>
                </a:ext>
              </a:extLst>
            </p:cNvPr>
            <p:cNvSpPr/>
            <p:nvPr/>
          </p:nvSpPr>
          <p:spPr>
            <a:xfrm>
              <a:off x="479425" y="1991673"/>
              <a:ext cx="534812" cy="4828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b="1" dirty="0">
                  <a:solidFill>
                    <a:schemeClr val="bg1"/>
                  </a:solidFill>
                  <a:cs typeface="Calibri"/>
                </a:rPr>
                <a:t>5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6D634A5-43F2-42E2-B148-F17894AA4445}"/>
                </a:ext>
              </a:extLst>
            </p:cNvPr>
            <p:cNvSpPr txBox="1"/>
            <p:nvPr/>
          </p:nvSpPr>
          <p:spPr>
            <a:xfrm>
              <a:off x="7623735" y="2098133"/>
              <a:ext cx="1228437" cy="290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indent="0" algn="ctr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r>
                <a:rPr lang="en-US" sz="2100" kern="1200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x mins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BF00CAE-1603-4F9D-A808-6A5095D49288}"/>
              </a:ext>
            </a:extLst>
          </p:cNvPr>
          <p:cNvGrpSpPr/>
          <p:nvPr userDrawn="1"/>
        </p:nvGrpSpPr>
        <p:grpSpPr>
          <a:xfrm>
            <a:off x="479425" y="2485814"/>
            <a:ext cx="8568686" cy="482864"/>
            <a:chOff x="479425" y="1991673"/>
            <a:chExt cx="8568686" cy="48286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6CB4F8E-6470-48CC-A3EB-4F10BD560AD4}"/>
                </a:ext>
              </a:extLst>
            </p:cNvPr>
            <p:cNvSpPr/>
            <p:nvPr/>
          </p:nvSpPr>
          <p:spPr>
            <a:xfrm>
              <a:off x="884836" y="2029108"/>
              <a:ext cx="8163275" cy="438796"/>
            </a:xfrm>
            <a:prstGeom prst="rect">
              <a:avLst/>
            </a:prstGeom>
            <a:solidFill>
              <a:srgbClr val="E2C315">
                <a:alpha val="2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029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GB" dirty="0">
                  <a:solidFill>
                    <a:srgbClr val="FFFFFF"/>
                  </a:solidFill>
                  <a:cs typeface="Calibri"/>
                </a:rPr>
                <a:t>Insert text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D9E0528-C294-40EA-91FE-BC8F27526DA7}"/>
                </a:ext>
              </a:extLst>
            </p:cNvPr>
            <p:cNvSpPr/>
            <p:nvPr/>
          </p:nvSpPr>
          <p:spPr>
            <a:xfrm>
              <a:off x="479425" y="1991673"/>
              <a:ext cx="534812" cy="48286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b="1" dirty="0">
                  <a:solidFill>
                    <a:schemeClr val="bg1"/>
                  </a:solidFill>
                  <a:cs typeface="Calibri"/>
                </a:rPr>
                <a:t>3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AEE8FC9-3B78-4283-92F6-6065947466DD}"/>
                </a:ext>
              </a:extLst>
            </p:cNvPr>
            <p:cNvSpPr txBox="1"/>
            <p:nvPr/>
          </p:nvSpPr>
          <p:spPr>
            <a:xfrm>
              <a:off x="7623735" y="2098133"/>
              <a:ext cx="1228437" cy="290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indent="0" algn="ctr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r>
                <a:rPr lang="en-US" sz="2100" kern="1200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x mins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2F355E5-88D6-4FAE-81C9-93162D1F02E6}"/>
              </a:ext>
            </a:extLst>
          </p:cNvPr>
          <p:cNvGrpSpPr/>
          <p:nvPr userDrawn="1"/>
        </p:nvGrpSpPr>
        <p:grpSpPr>
          <a:xfrm>
            <a:off x="479425" y="3155687"/>
            <a:ext cx="8568686" cy="482864"/>
            <a:chOff x="479425" y="1991673"/>
            <a:chExt cx="8568686" cy="48286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F448D65-A049-4E30-9792-EF6FBBE3516F}"/>
                </a:ext>
              </a:extLst>
            </p:cNvPr>
            <p:cNvSpPr/>
            <p:nvPr/>
          </p:nvSpPr>
          <p:spPr>
            <a:xfrm>
              <a:off x="884836" y="2029108"/>
              <a:ext cx="8163275" cy="438796"/>
            </a:xfrm>
            <a:prstGeom prst="rect">
              <a:avLst/>
            </a:prstGeom>
            <a:solidFill>
              <a:schemeClr val="accent5">
                <a:lumMod val="75000"/>
                <a:alpha val="29804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029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GB" dirty="0">
                  <a:solidFill>
                    <a:srgbClr val="FFFFFF"/>
                  </a:solidFill>
                  <a:cs typeface="Calibri"/>
                </a:rPr>
                <a:t>Insert text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0B54DFC-E40E-4C8C-AA3E-E93E9EAB1EE2}"/>
                </a:ext>
              </a:extLst>
            </p:cNvPr>
            <p:cNvSpPr/>
            <p:nvPr/>
          </p:nvSpPr>
          <p:spPr>
            <a:xfrm>
              <a:off x="479425" y="1991673"/>
              <a:ext cx="534812" cy="48286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b="1" dirty="0">
                  <a:solidFill>
                    <a:schemeClr val="bg1"/>
                  </a:solidFill>
                  <a:cs typeface="Calibri"/>
                </a:rPr>
                <a:t>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27D2EE2-2675-42E5-A2D1-E154198F589B}"/>
                </a:ext>
              </a:extLst>
            </p:cNvPr>
            <p:cNvSpPr txBox="1"/>
            <p:nvPr/>
          </p:nvSpPr>
          <p:spPr>
            <a:xfrm>
              <a:off x="7623735" y="2098133"/>
              <a:ext cx="1228437" cy="290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indent="0" algn="ctr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r>
                <a:rPr lang="en-US" sz="2100" kern="1200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x mins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E4D2393-B826-4C5B-B2D1-8A58B001082F}"/>
              </a:ext>
            </a:extLst>
          </p:cNvPr>
          <p:cNvGrpSpPr/>
          <p:nvPr userDrawn="1"/>
        </p:nvGrpSpPr>
        <p:grpSpPr>
          <a:xfrm>
            <a:off x="479425" y="4495433"/>
            <a:ext cx="8568686" cy="482864"/>
            <a:chOff x="479425" y="1991673"/>
            <a:chExt cx="8568686" cy="482864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7A3E4B4-F219-4CCD-8F20-0710A4C2E3A2}"/>
                </a:ext>
              </a:extLst>
            </p:cNvPr>
            <p:cNvSpPr/>
            <p:nvPr/>
          </p:nvSpPr>
          <p:spPr>
            <a:xfrm>
              <a:off x="884836" y="2029108"/>
              <a:ext cx="8163275" cy="438796"/>
            </a:xfrm>
            <a:prstGeom prst="rect">
              <a:avLst/>
            </a:prstGeom>
            <a:solidFill>
              <a:schemeClr val="accent6">
                <a:lumMod val="75000"/>
                <a:alpha val="29804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029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GB" dirty="0">
                  <a:solidFill>
                    <a:srgbClr val="FFFFFF"/>
                  </a:solidFill>
                  <a:cs typeface="Calibri"/>
                </a:rPr>
                <a:t>Insert text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D7B965AF-F3E9-4778-968E-CD9AB53CE1D1}"/>
                </a:ext>
              </a:extLst>
            </p:cNvPr>
            <p:cNvSpPr/>
            <p:nvPr/>
          </p:nvSpPr>
          <p:spPr>
            <a:xfrm>
              <a:off x="479425" y="1991673"/>
              <a:ext cx="534812" cy="48286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b="1" dirty="0">
                  <a:solidFill>
                    <a:schemeClr val="bg1"/>
                  </a:solidFill>
                  <a:cs typeface="Calibri"/>
                </a:rPr>
                <a:t>6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B289AFE-B6A2-4D3D-BFE0-AF409DD94F43}"/>
                </a:ext>
              </a:extLst>
            </p:cNvPr>
            <p:cNvSpPr txBox="1"/>
            <p:nvPr/>
          </p:nvSpPr>
          <p:spPr>
            <a:xfrm>
              <a:off x="7623735" y="2098133"/>
              <a:ext cx="1228437" cy="290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indent="0" algn="ctr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r>
                <a:rPr lang="en-US" sz="2100" kern="1200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x mins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65AFA8A-5E5F-40E4-A5E2-5CDD7A67ADB6}"/>
              </a:ext>
            </a:extLst>
          </p:cNvPr>
          <p:cNvGrpSpPr/>
          <p:nvPr userDrawn="1"/>
        </p:nvGrpSpPr>
        <p:grpSpPr>
          <a:xfrm>
            <a:off x="479425" y="5165306"/>
            <a:ext cx="8568686" cy="482864"/>
            <a:chOff x="479425" y="1991673"/>
            <a:chExt cx="8568686" cy="48286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8AB482C-862D-4401-9F0C-D88366C1B82E}"/>
                </a:ext>
              </a:extLst>
            </p:cNvPr>
            <p:cNvSpPr/>
            <p:nvPr/>
          </p:nvSpPr>
          <p:spPr>
            <a:xfrm>
              <a:off x="884836" y="2029108"/>
              <a:ext cx="8163275" cy="438796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29804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029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GB" dirty="0">
                  <a:solidFill>
                    <a:srgbClr val="FFFFFF"/>
                  </a:solidFill>
                  <a:cs typeface="Calibri"/>
                </a:rPr>
                <a:t>Insert text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DACDDEE-397D-434B-919D-0C787CB90444}"/>
                </a:ext>
              </a:extLst>
            </p:cNvPr>
            <p:cNvSpPr/>
            <p:nvPr/>
          </p:nvSpPr>
          <p:spPr>
            <a:xfrm>
              <a:off x="479425" y="1991673"/>
              <a:ext cx="534812" cy="482864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b="1" dirty="0">
                  <a:solidFill>
                    <a:schemeClr val="bg1"/>
                  </a:solidFill>
                  <a:cs typeface="Calibri"/>
                </a:rPr>
                <a:t>7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91B8A82-5916-44B9-9103-F4E9F69B7358}"/>
                </a:ext>
              </a:extLst>
            </p:cNvPr>
            <p:cNvSpPr txBox="1"/>
            <p:nvPr/>
          </p:nvSpPr>
          <p:spPr>
            <a:xfrm>
              <a:off x="7623735" y="2098133"/>
              <a:ext cx="1228437" cy="290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indent="0" algn="ctr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r>
                <a:rPr lang="en-US" sz="2100" kern="1200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x mins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0EF8CC6-8AA6-4617-8D2B-73F4DC754D57}"/>
              </a:ext>
            </a:extLst>
          </p:cNvPr>
          <p:cNvGrpSpPr/>
          <p:nvPr userDrawn="1"/>
        </p:nvGrpSpPr>
        <p:grpSpPr>
          <a:xfrm>
            <a:off x="479425" y="5835182"/>
            <a:ext cx="8568686" cy="482864"/>
            <a:chOff x="479425" y="1991673"/>
            <a:chExt cx="8568686" cy="482864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0EA60D4-485A-47ED-B068-961352B51E7B}"/>
                </a:ext>
              </a:extLst>
            </p:cNvPr>
            <p:cNvSpPr/>
            <p:nvPr/>
          </p:nvSpPr>
          <p:spPr>
            <a:xfrm>
              <a:off x="884836" y="2029108"/>
              <a:ext cx="8163275" cy="438796"/>
            </a:xfrm>
            <a:prstGeom prst="rect">
              <a:avLst/>
            </a:prstGeom>
            <a:solidFill>
              <a:schemeClr val="bg2">
                <a:lumMod val="50000"/>
                <a:alpha val="29804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029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GB" dirty="0">
                  <a:solidFill>
                    <a:srgbClr val="FFFFFF"/>
                  </a:solidFill>
                  <a:cs typeface="Calibri"/>
                </a:rPr>
                <a:t>Insert text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F79D35D-61C4-44A3-A8A5-C2513C1BF7FE}"/>
                </a:ext>
              </a:extLst>
            </p:cNvPr>
            <p:cNvSpPr/>
            <p:nvPr/>
          </p:nvSpPr>
          <p:spPr>
            <a:xfrm>
              <a:off x="479425" y="1991673"/>
              <a:ext cx="534812" cy="482864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b="1" dirty="0">
                  <a:solidFill>
                    <a:schemeClr val="bg1"/>
                  </a:solidFill>
                  <a:cs typeface="Calibri"/>
                </a:rPr>
                <a:t>8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932CC26-FA6B-4ECE-B726-6C908F8BB123}"/>
                </a:ext>
              </a:extLst>
            </p:cNvPr>
            <p:cNvSpPr txBox="1"/>
            <p:nvPr/>
          </p:nvSpPr>
          <p:spPr>
            <a:xfrm>
              <a:off x="7623735" y="2098133"/>
              <a:ext cx="1228437" cy="290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indent="0" algn="ctr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r>
                <a:rPr lang="en-US" sz="2100" kern="1200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X mins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3BDF4F5-5468-4060-8F3E-E23A892417BD}"/>
              </a:ext>
            </a:extLst>
          </p:cNvPr>
          <p:cNvGrpSpPr/>
          <p:nvPr userDrawn="1"/>
        </p:nvGrpSpPr>
        <p:grpSpPr>
          <a:xfrm>
            <a:off x="479425" y="1846740"/>
            <a:ext cx="8568686" cy="482864"/>
            <a:chOff x="479425" y="1991673"/>
            <a:chExt cx="8568686" cy="482864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068BB2F-98FE-4697-9109-51493D66A3F4}"/>
                </a:ext>
              </a:extLst>
            </p:cNvPr>
            <p:cNvSpPr/>
            <p:nvPr/>
          </p:nvSpPr>
          <p:spPr>
            <a:xfrm>
              <a:off x="884836" y="2029108"/>
              <a:ext cx="8163275" cy="438796"/>
            </a:xfrm>
            <a:prstGeom prst="rect">
              <a:avLst/>
            </a:prstGeom>
            <a:solidFill>
              <a:schemeClr val="accent4">
                <a:lumMod val="50000"/>
                <a:alpha val="29804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029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GB" dirty="0">
                  <a:solidFill>
                    <a:srgbClr val="FFFFFF"/>
                  </a:solidFill>
                  <a:cs typeface="Calibri"/>
                </a:rPr>
                <a:t>Insert text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165C0FE-9C6E-4C21-A18B-6C6307FF7267}"/>
                </a:ext>
              </a:extLst>
            </p:cNvPr>
            <p:cNvSpPr/>
            <p:nvPr/>
          </p:nvSpPr>
          <p:spPr>
            <a:xfrm>
              <a:off x="479425" y="1991673"/>
              <a:ext cx="534812" cy="482864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b="1" dirty="0">
                  <a:solidFill>
                    <a:schemeClr val="bg1"/>
                  </a:solidFill>
                  <a:cs typeface="Calibri"/>
                </a:rPr>
                <a:t>2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1955334-8AE3-4586-A0B5-4DF4BB756F48}"/>
                </a:ext>
              </a:extLst>
            </p:cNvPr>
            <p:cNvSpPr txBox="1"/>
            <p:nvPr/>
          </p:nvSpPr>
          <p:spPr>
            <a:xfrm>
              <a:off x="7623735" y="2098133"/>
              <a:ext cx="1228437" cy="290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indent="0" algn="ctr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r>
                <a:rPr lang="en-US" sz="2100" kern="1200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x mins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0283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Slide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48C1E5A4-72DA-DB4E-A116-9A693B8890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55397" y="0"/>
            <a:ext cx="2679700" cy="62992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862A60D-5CEA-CF40-8E6D-20A52BDD5E8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61921" y="5822754"/>
            <a:ext cx="1350654" cy="558996"/>
          </a:xfrm>
          <a:prstGeom prst="rect">
            <a:avLst/>
          </a:prstGeom>
        </p:spPr>
      </p:pic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A9BD9430-D518-334B-B72C-0E55BD0C0F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1234168"/>
            <a:ext cx="7734300" cy="594632"/>
          </a:xfrm>
        </p:spPr>
        <p:txBody>
          <a:bodyPr/>
          <a:lstStyle>
            <a:lvl1pPr marL="342900" marR="0" indent="-342900" algn="l" defTabSz="14400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Tx/>
              <a:buFont typeface="+mj-lt"/>
              <a:buNone/>
              <a:tabLst/>
              <a:defRPr sz="360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1	 Click here to edit Master text style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65A47D7-0201-9840-BA0E-417A6EB9A3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425" y="2494697"/>
            <a:ext cx="7734300" cy="594632"/>
          </a:xfrm>
        </p:spPr>
        <p:txBody>
          <a:bodyPr/>
          <a:lstStyle>
            <a:lvl1pPr marL="342900" marR="0" indent="-342900" algn="l" defTabSz="14400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Tx/>
              <a:buFont typeface="+mj-lt"/>
              <a:buNone/>
              <a:tabLst/>
              <a:defRPr sz="360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2	 Click here to edit Master text style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669A6ED-0FDD-7D4F-A985-3020471625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3755226"/>
            <a:ext cx="7734300" cy="594632"/>
          </a:xfrm>
        </p:spPr>
        <p:txBody>
          <a:bodyPr/>
          <a:lstStyle>
            <a:lvl1pPr marL="342900" marR="0" indent="-342900" algn="l" defTabSz="14400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Tx/>
              <a:buFont typeface="+mj-lt"/>
              <a:buNone/>
              <a:tabLst/>
              <a:defRPr sz="360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3	 Click here to edit Master text style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A1CE98B4-3182-BC46-B368-640AB11612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5015754"/>
            <a:ext cx="7734300" cy="594632"/>
          </a:xfrm>
        </p:spPr>
        <p:txBody>
          <a:bodyPr/>
          <a:lstStyle>
            <a:lvl1pPr marL="342900" marR="0" indent="-342900" algn="l" defTabSz="14400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Tx/>
              <a:buFont typeface="+mj-lt"/>
              <a:buNone/>
              <a:tabLst/>
              <a:defRPr sz="360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4	 Click here to edit Master text style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A092E356-D214-5249-8FBF-4E754D6D1C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1828800"/>
            <a:ext cx="7056437" cy="403225"/>
          </a:xfrm>
        </p:spPr>
        <p:txBody>
          <a:bodyPr/>
          <a:lstStyle>
            <a:lvl1pPr algn="l">
              <a:buNone/>
              <a:defRPr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/>
              <a:t>Click here to edit Master text style</a:t>
            </a:r>
            <a:endParaRPr lang="en-US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81DC8CD-028F-6243-BDF9-42195404FAF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82663" y="3115158"/>
            <a:ext cx="7056437" cy="403225"/>
          </a:xfrm>
        </p:spPr>
        <p:txBody>
          <a:bodyPr/>
          <a:lstStyle>
            <a:lvl1pPr algn="l">
              <a:buNone/>
              <a:defRPr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/>
              <a:t>Click here to edit Master text style</a:t>
            </a:r>
            <a:endParaRPr lang="en-US"/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8A588A1F-0F16-DB46-A4E2-9B68CBBFDF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2663" y="4370520"/>
            <a:ext cx="7056437" cy="403225"/>
          </a:xfrm>
        </p:spPr>
        <p:txBody>
          <a:bodyPr/>
          <a:lstStyle>
            <a:lvl1pPr algn="l">
              <a:buNone/>
              <a:defRPr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/>
              <a:t>Click here to edit Master text style</a:t>
            </a:r>
            <a:endParaRPr lang="en-US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A19A6A3B-2DD1-4640-90E5-1D656753BEF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2663" y="5625883"/>
            <a:ext cx="7056437" cy="403225"/>
          </a:xfrm>
        </p:spPr>
        <p:txBody>
          <a:bodyPr/>
          <a:lstStyle>
            <a:lvl1pPr algn="l">
              <a:buNone/>
              <a:defRPr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/>
              <a:t>Click here to edit Master text style</a:t>
            </a:r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898E62E-FD9C-A54F-B3FC-ED089B7D8EE1}"/>
              </a:ext>
            </a:extLst>
          </p:cNvPr>
          <p:cNvSpPr>
            <a:spLocks noChangeAspect="1"/>
          </p:cNvSpPr>
          <p:nvPr userDrawn="1"/>
        </p:nvSpPr>
        <p:spPr>
          <a:xfrm>
            <a:off x="753703" y="1593436"/>
            <a:ext cx="90000" cy="9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0114524-7E36-B247-A432-01F0043E6553}"/>
              </a:ext>
            </a:extLst>
          </p:cNvPr>
          <p:cNvSpPr>
            <a:spLocks noChangeAspect="1"/>
          </p:cNvSpPr>
          <p:nvPr userDrawn="1"/>
        </p:nvSpPr>
        <p:spPr>
          <a:xfrm>
            <a:off x="753703" y="2854678"/>
            <a:ext cx="90000" cy="9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C34B05C-EBC3-424F-9F0E-10FA8E87C1BD}"/>
              </a:ext>
            </a:extLst>
          </p:cNvPr>
          <p:cNvSpPr>
            <a:spLocks noChangeAspect="1"/>
          </p:cNvSpPr>
          <p:nvPr userDrawn="1"/>
        </p:nvSpPr>
        <p:spPr>
          <a:xfrm>
            <a:off x="753703" y="4121174"/>
            <a:ext cx="90000" cy="9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C70FAF8-A798-774E-95BC-547197835D07}"/>
              </a:ext>
            </a:extLst>
          </p:cNvPr>
          <p:cNvSpPr>
            <a:spLocks noChangeAspect="1"/>
          </p:cNvSpPr>
          <p:nvPr userDrawn="1"/>
        </p:nvSpPr>
        <p:spPr>
          <a:xfrm>
            <a:off x="753703" y="5377160"/>
            <a:ext cx="90000" cy="9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F71D37-0FFF-CD42-9956-CAFC0912FD85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22904651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Slide V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C6A8E75-D647-264D-8926-A76590348F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75" y="491957"/>
            <a:ext cx="11709400" cy="59055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70853EF-A852-E14F-9A20-C4D09B1487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6" y="1207042"/>
            <a:ext cx="6192840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Page Title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178440E-A8FE-034B-BF58-31C6ABADE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25" y="3973626"/>
            <a:ext cx="6192840" cy="7024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59777E-BD9E-774E-9547-7F9F3B5F1197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22196587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V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5DFD962-A208-EC40-9634-4FC79C1767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75" y="491957"/>
            <a:ext cx="11709400" cy="59055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70853EF-A852-E14F-9A20-C4D09B1487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6" y="1207042"/>
            <a:ext cx="6192840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Page Title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178440E-A8FE-034B-BF58-31C6ABADE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25" y="3973626"/>
            <a:ext cx="6192840" cy="7024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0469B5-A0D3-EE42-9866-E7DB04E9470D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18845274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6250"/>
            <a:ext cx="11233150" cy="654760"/>
          </a:xfrm>
        </p:spPr>
        <p:txBody>
          <a:bodyPr anchor="t"/>
          <a:lstStyle>
            <a:lvl1pPr>
              <a:defRPr b="0">
                <a:solidFill>
                  <a:srgbClr val="4E9EC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idx="1" hasCustomPrompt="1"/>
          </p:nvPr>
        </p:nvSpPr>
        <p:spPr>
          <a:xfrm>
            <a:off x="479425" y="1171111"/>
            <a:ext cx="11233150" cy="494833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72783">
              <a:lnSpc>
                <a:spcPct val="100000"/>
              </a:lnSpc>
              <a:spcAft>
                <a:spcPts val="0"/>
              </a:spcAft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293178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 dirty="0"/>
              <a:t>Click to edit Master text styles with Top Level Bullet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5882DF-41F2-B747-AE20-2910E1770B1C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787115-EED4-C345-B6A4-1AFBD9DFBB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2503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 anchor="t"/>
          <a:lstStyle>
            <a:lvl1pPr>
              <a:defRPr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79425" y="1554489"/>
            <a:ext cx="11233150" cy="455323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EE9098-640A-284C-9555-30CEBEFC82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72D067-C2C1-554A-B32F-F559EC75ADBD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10477504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E00537-4172-4053-A616-87E429C679A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620481"/>
            <a:ext cx="0" cy="45152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>
            <a:lvl1pPr>
              <a:defRPr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5920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79425" y="1620481"/>
            <a:ext cx="5345642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77587" y="2202443"/>
            <a:ext cx="5347480" cy="3933245"/>
          </a:xfrm>
        </p:spPr>
        <p:txBody>
          <a:bodyPr/>
          <a:lstStyle>
            <a:lvl1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131"/>
          <p:cNvSpPr>
            <a:spLocks noGrp="1"/>
          </p:cNvSpPr>
          <p:nvPr>
            <p:ph type="body" sz="quarter" idx="18"/>
          </p:nvPr>
        </p:nvSpPr>
        <p:spPr>
          <a:xfrm>
            <a:off x="6341534" y="1620481"/>
            <a:ext cx="5371042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21"/>
          </p:nvPr>
        </p:nvSpPr>
        <p:spPr>
          <a:xfrm>
            <a:off x="6339947" y="2202442"/>
            <a:ext cx="5372628" cy="393324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FF832B8-5AF4-8E42-A194-4F671F2F3DA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F5780C1-3278-A14E-B769-9BFD9AE3F4C9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11526211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9795D2F-D322-4144-8DA8-55D6A29427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148138" y="1611050"/>
            <a:ext cx="0" cy="44484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B4D2EAD-40A5-4C0B-900F-916EB19FF748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8051800" y="1611050"/>
            <a:ext cx="0" cy="44484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>
            <a:lvl1pPr>
              <a:defRPr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 userDrawn="1"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 userDrawn="1">
            <p:ph idx="1"/>
          </p:nvPr>
        </p:nvSpPr>
        <p:spPr>
          <a:xfrm>
            <a:off x="479426" y="2373786"/>
            <a:ext cx="3372644" cy="368570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solidFill>
                  <a:srgbClr val="383838"/>
                </a:solidFill>
              </a:defRPr>
            </a:lvl3pPr>
            <a:lvl4pPr>
              <a:defRPr>
                <a:solidFill>
                  <a:srgbClr val="383838"/>
                </a:solidFill>
              </a:defRPr>
            </a:lvl4pPr>
            <a:lvl5pP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0" name="Text Placeholder 131"/>
          <p:cNvSpPr>
            <a:spLocks noGrp="1"/>
          </p:cNvSpPr>
          <p:nvPr userDrawn="1">
            <p:ph type="body" sz="quarter" idx="16"/>
          </p:nvPr>
        </p:nvSpPr>
        <p:spPr>
          <a:xfrm>
            <a:off x="479425" y="1611050"/>
            <a:ext cx="33726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"/>
          <p:cNvSpPr>
            <a:spLocks noGrp="1"/>
          </p:cNvSpPr>
          <p:nvPr userDrawn="1">
            <p:ph idx="17"/>
          </p:nvPr>
        </p:nvSpPr>
        <p:spPr>
          <a:xfrm>
            <a:off x="4416359" y="2373786"/>
            <a:ext cx="3359281" cy="368570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2"/>
          <p:cNvSpPr>
            <a:spLocks noGrp="1"/>
          </p:cNvSpPr>
          <p:nvPr userDrawn="1">
            <p:ph idx="18"/>
          </p:nvPr>
        </p:nvSpPr>
        <p:spPr>
          <a:xfrm>
            <a:off x="8300113" y="2373786"/>
            <a:ext cx="3412462" cy="368570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131"/>
          <p:cNvSpPr>
            <a:spLocks noGrp="1"/>
          </p:cNvSpPr>
          <p:nvPr userDrawn="1">
            <p:ph type="body" sz="quarter" idx="19"/>
          </p:nvPr>
        </p:nvSpPr>
        <p:spPr>
          <a:xfrm>
            <a:off x="4419997" y="1611050"/>
            <a:ext cx="33599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1"/>
          <p:cNvSpPr>
            <a:spLocks noGrp="1"/>
          </p:cNvSpPr>
          <p:nvPr userDrawn="1">
            <p:ph type="body" sz="quarter" idx="20"/>
          </p:nvPr>
        </p:nvSpPr>
        <p:spPr>
          <a:xfrm>
            <a:off x="8299449" y="1611050"/>
            <a:ext cx="3413126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BB76E8F-81D5-424B-A435-5E56A0869C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DDB2BB0-6FAD-E54A-B25A-3CD8FDFE26AF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12000077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>
            <a:lvl1pPr>
              <a:defRPr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21"/>
          </p:nvPr>
        </p:nvSpPr>
        <p:spPr>
          <a:xfrm>
            <a:off x="8299119" y="2372564"/>
            <a:ext cx="3413455" cy="3686924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36" name="Group 6">
            <a:extLst>
              <a:ext uri="{FF2B5EF4-FFF2-40B4-BE49-F238E27FC236}">
                <a16:creationId xmlns:a16="http://schemas.microsoft.com/office/drawing/2014/main" id="{CCE81F77-7204-0241-970A-63C43B1D7B8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611050"/>
            <a:ext cx="3903662" cy="4448438"/>
            <a:chOff x="3706307" y="1883391"/>
            <a:chExt cx="3803176" cy="4472959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266E339-1F3B-8E41-B64F-AA6A42EDF7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22B3030-62BD-3440-A850-5C6E7CCDD5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 Placeholder 131">
            <a:extLst>
              <a:ext uri="{FF2B5EF4-FFF2-40B4-BE49-F238E27FC236}">
                <a16:creationId xmlns:a16="http://schemas.microsoft.com/office/drawing/2014/main" id="{B54BFFD1-D378-D841-B5DD-88788B48D02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9425" y="1611050"/>
            <a:ext cx="33726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131">
            <a:extLst>
              <a:ext uri="{FF2B5EF4-FFF2-40B4-BE49-F238E27FC236}">
                <a16:creationId xmlns:a16="http://schemas.microsoft.com/office/drawing/2014/main" id="{E3125198-F65A-8049-9D3E-A6AF258DAEB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16192" y="1611050"/>
            <a:ext cx="33599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131">
            <a:extLst>
              <a:ext uri="{FF2B5EF4-FFF2-40B4-BE49-F238E27FC236}">
                <a16:creationId xmlns:a16="http://schemas.microsoft.com/office/drawing/2014/main" id="{7C8008EA-19DB-814F-9284-A055A2AB89C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299449" y="1611050"/>
            <a:ext cx="3413126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Content Placeholder 8">
            <a:extLst>
              <a:ext uri="{FF2B5EF4-FFF2-40B4-BE49-F238E27FC236}">
                <a16:creationId xmlns:a16="http://schemas.microsoft.com/office/drawing/2014/main" id="{DD4BA2E6-FACA-5C45-B75F-9327959A67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415863" y="2372564"/>
            <a:ext cx="3360274" cy="3686924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7" name="Content Placeholder 8">
            <a:extLst>
              <a:ext uri="{FF2B5EF4-FFF2-40B4-BE49-F238E27FC236}">
                <a16:creationId xmlns:a16="http://schemas.microsoft.com/office/drawing/2014/main" id="{5AB0A5A2-CEF5-6E44-BACF-2C0296FE306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79425" y="2372564"/>
            <a:ext cx="3360274" cy="3686924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251C7EF-3C4C-DA49-A25E-F3748EB9214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E67F858-0CEA-2749-806B-02F19E641FAC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15371875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_narrow_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505B7A5-C1F7-41D3-815C-A3728D81DBDD}"/>
              </a:ext>
            </a:extLst>
          </p:cNvPr>
          <p:cNvCxnSpPr>
            <a:cxnSpLocks/>
          </p:cNvCxnSpPr>
          <p:nvPr userDrawn="1"/>
        </p:nvCxnSpPr>
        <p:spPr>
          <a:xfrm>
            <a:off x="3255004" y="1631950"/>
            <a:ext cx="0" cy="444060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1"/>
            <a:ext cx="11233150" cy="512830"/>
          </a:xfrm>
        </p:spPr>
        <p:txBody>
          <a:bodyPr/>
          <a:lstStyle>
            <a:lvl1pPr>
              <a:defRPr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idx="1"/>
          </p:nvPr>
        </p:nvSpPr>
        <p:spPr>
          <a:xfrm>
            <a:off x="479425" y="1631111"/>
            <a:ext cx="2619375" cy="444060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1"/>
          </p:nvPr>
        </p:nvSpPr>
        <p:spPr>
          <a:xfrm>
            <a:off x="3416035" y="1631111"/>
            <a:ext cx="8296540" cy="4440603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392CEB-D78A-FB4F-A461-742426C3EA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7C2AA30-377E-4541-8920-0B5A057586EB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1462999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V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6964FB5B-BAC3-AC46-8166-1B8CCBE249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733985"/>
            <a:ext cx="5616575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28C4AE80-A942-A94D-9D03-1C89C2862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25" y="4500568"/>
            <a:ext cx="3137834" cy="70344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48303" y="6086673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Author Name | Date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41B845-E1E2-084C-B91F-88AFD3D5B1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23" y="494383"/>
            <a:ext cx="1845321" cy="7612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F879E0-DA70-9744-8CD3-DF7ABA0C2217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33251571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41881F-8B1A-4F78-926D-54E8F515C458}"/>
              </a:ext>
            </a:extLst>
          </p:cNvPr>
          <p:cNvCxnSpPr>
            <a:cxnSpLocks/>
          </p:cNvCxnSpPr>
          <p:nvPr userDrawn="1"/>
        </p:nvCxnSpPr>
        <p:spPr>
          <a:xfrm>
            <a:off x="8932863" y="1629287"/>
            <a:ext cx="0" cy="444326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1"/>
            <a:ext cx="11233150" cy="512830"/>
          </a:xfrm>
        </p:spPr>
        <p:txBody>
          <a:bodyPr/>
          <a:lstStyle>
            <a:lvl1pPr>
              <a:defRPr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9037637" y="1629597"/>
            <a:ext cx="2674937" cy="4443488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21"/>
          </p:nvPr>
        </p:nvSpPr>
        <p:spPr>
          <a:xfrm>
            <a:off x="479425" y="1629287"/>
            <a:ext cx="8348664" cy="444326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8CC6F8-5B4B-9C4A-B108-EA25EA1399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47572B-CF4F-214B-929C-0552DAECD785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8659496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>
            <a:lvl1pPr>
              <a:defRPr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3354388" y="1618445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3354388" y="3755872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066213" y="1618445"/>
            <a:ext cx="2646362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6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9066213" y="3755872"/>
            <a:ext cx="2646362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79425" y="1618445"/>
            <a:ext cx="26193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220216" y="1618445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75C379-B2EB-4043-936C-87A2875EED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6E67B73-7A38-6F47-BEFE-79B430233A56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3414441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29"/>
          </a:xfrm>
        </p:spPr>
        <p:txBody>
          <a:bodyPr/>
          <a:lstStyle>
            <a:lvl1pPr>
              <a:defRPr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79425" y="1629079"/>
            <a:ext cx="5481108" cy="4455197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250924" y="1629080"/>
            <a:ext cx="5461651" cy="4455198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06D178-29A1-3B42-9819-680662832F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95AA0DF-D17D-844F-AD1E-E61A2A0D2B7D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15842164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d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 3"/>
          <p:cNvSpPr>
            <a:spLocks noGrp="1"/>
          </p:cNvSpPr>
          <p:nvPr>
            <p:ph type="tbl" sz="quarter" idx="13"/>
          </p:nvPr>
        </p:nvSpPr>
        <p:spPr>
          <a:xfrm>
            <a:off x="479425" y="1259574"/>
            <a:ext cx="11233150" cy="4836426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0E051C-3339-6947-94CE-7141A456C93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5AF138-6E4D-2D48-9160-2F1B1D814BED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775123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EDBF74-58A9-D444-9837-60CB01509D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442D-DD25-8146-9C91-3FD5A5340F9F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15141880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EDBF74-58A9-D444-9837-60CB01509D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442D-DD25-8146-9C91-3FD5A5340F9F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D1CA456-B109-4D7D-AE5E-7683B04ED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478301"/>
            <a:ext cx="11233150" cy="6547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E6BCC5-4149-4741-A1E9-75AEC88D920D}"/>
              </a:ext>
            </a:extLst>
          </p:cNvPr>
          <p:cNvSpPr txBox="1"/>
          <p:nvPr userDrawn="1"/>
        </p:nvSpPr>
        <p:spPr>
          <a:xfrm>
            <a:off x="2538782" y="2499312"/>
            <a:ext cx="1695450" cy="1936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pPr>
            <a:r>
              <a:rPr lang="en-US" sz="1400" dirty="0" err="1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RGB</a:t>
            </a:r>
            <a:r>
              <a:rPr lang="en-US" sz="1400" dirty="0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: 27, 21, 75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C88213-646F-4FDA-8B8A-D55420BEBF35}"/>
              </a:ext>
            </a:extLst>
          </p:cNvPr>
          <p:cNvSpPr txBox="1"/>
          <p:nvPr userDrawn="1"/>
        </p:nvSpPr>
        <p:spPr>
          <a:xfrm>
            <a:off x="5631232" y="2499312"/>
            <a:ext cx="1695450" cy="1936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pPr>
            <a:r>
              <a:rPr lang="en-US" sz="1400" dirty="0" err="1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RGB</a:t>
            </a:r>
            <a:r>
              <a:rPr lang="en-US" sz="1400" dirty="0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: 78, 158, 192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5FE153-10C5-4ED8-B354-E6923749CA85}"/>
              </a:ext>
            </a:extLst>
          </p:cNvPr>
          <p:cNvSpPr txBox="1"/>
          <p:nvPr userDrawn="1"/>
        </p:nvSpPr>
        <p:spPr>
          <a:xfrm>
            <a:off x="2538782" y="3999114"/>
            <a:ext cx="1695450" cy="1936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pPr>
            <a:r>
              <a:rPr lang="en-US" sz="1400" dirty="0" err="1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RGB</a:t>
            </a:r>
            <a:r>
              <a:rPr lang="en-US" sz="1400" dirty="0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: 208, 41, 111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D3B58E-549F-43AC-983F-A47F7D2B913B}"/>
              </a:ext>
            </a:extLst>
          </p:cNvPr>
          <p:cNvSpPr txBox="1"/>
          <p:nvPr userDrawn="1"/>
        </p:nvSpPr>
        <p:spPr>
          <a:xfrm>
            <a:off x="5631232" y="3999114"/>
            <a:ext cx="1695450" cy="1936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pPr>
            <a:r>
              <a:rPr lang="en-US" sz="1400" dirty="0" err="1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RGB</a:t>
            </a:r>
            <a:r>
              <a:rPr lang="en-US" sz="1400" dirty="0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: 0, 169, 162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74E657-B4C4-49EC-9C4F-CA9C4531B6AC}"/>
              </a:ext>
            </a:extLst>
          </p:cNvPr>
          <p:cNvSpPr txBox="1"/>
          <p:nvPr userDrawn="1"/>
        </p:nvSpPr>
        <p:spPr>
          <a:xfrm>
            <a:off x="2538782" y="5486021"/>
            <a:ext cx="1695450" cy="1936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pPr>
            <a:r>
              <a:rPr lang="en-US" sz="1400" dirty="0" err="1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RGB</a:t>
            </a:r>
            <a:r>
              <a:rPr lang="en-US" sz="1400" dirty="0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: 239, 127, 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858731-5D23-4B65-B4A4-FF0E3751FA4A}"/>
              </a:ext>
            </a:extLst>
          </p:cNvPr>
          <p:cNvSpPr txBox="1"/>
          <p:nvPr userDrawn="1"/>
        </p:nvSpPr>
        <p:spPr>
          <a:xfrm>
            <a:off x="5631232" y="5486021"/>
            <a:ext cx="1695450" cy="1936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pPr>
            <a:r>
              <a:rPr lang="en-US" sz="1400" dirty="0" err="1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RGB</a:t>
            </a:r>
            <a:r>
              <a:rPr lang="en-US" sz="1400" dirty="0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: 255, 255, 255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EB610-9AA5-4CF6-9968-51D9BD8E9969}"/>
              </a:ext>
            </a:extLst>
          </p:cNvPr>
          <p:cNvSpPr txBox="1"/>
          <p:nvPr userDrawn="1"/>
        </p:nvSpPr>
        <p:spPr>
          <a:xfrm>
            <a:off x="8723682" y="2499312"/>
            <a:ext cx="1697038" cy="1936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pPr>
            <a:r>
              <a:rPr lang="en-US" sz="1400" dirty="0" err="1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RGB</a:t>
            </a:r>
            <a:r>
              <a:rPr lang="en-US" sz="1400" dirty="0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: 228, 34, 43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9FCA8A-9552-41F6-839A-5E8B695C05D0}"/>
              </a:ext>
            </a:extLst>
          </p:cNvPr>
          <p:cNvSpPr txBox="1"/>
          <p:nvPr userDrawn="1"/>
        </p:nvSpPr>
        <p:spPr>
          <a:xfrm>
            <a:off x="8723682" y="3999114"/>
            <a:ext cx="1697038" cy="1936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pPr>
            <a:r>
              <a:rPr lang="en-US" sz="1400" dirty="0" err="1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RGB</a:t>
            </a:r>
            <a:r>
              <a:rPr lang="en-US" sz="1400" dirty="0">
                <a:solidFill>
                  <a:schemeClr val="accent1"/>
                </a:solidFill>
                <a:latin typeface="Proxima Nova" panose="02000506030000020004" pitchFamily="2" charset="0"/>
                <a:ea typeface="+mn-ea"/>
              </a:rPr>
              <a:t>: 226, 196, 21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92C86AE-D31A-4264-B6C8-A0799967CB2F}"/>
              </a:ext>
            </a:extLst>
          </p:cNvPr>
          <p:cNvSpPr/>
          <p:nvPr userDrawn="1"/>
        </p:nvSpPr>
        <p:spPr>
          <a:xfrm>
            <a:off x="2538782" y="1490750"/>
            <a:ext cx="902482" cy="9024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Proxima Nova" panose="02000506030000020004" pitchFamily="2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AE2BC8C-B202-461C-9C76-035BBD1D343B}"/>
              </a:ext>
            </a:extLst>
          </p:cNvPr>
          <p:cNvSpPr/>
          <p:nvPr userDrawn="1"/>
        </p:nvSpPr>
        <p:spPr>
          <a:xfrm>
            <a:off x="5631232" y="1490750"/>
            <a:ext cx="902482" cy="902482"/>
          </a:xfrm>
          <a:prstGeom prst="ellipse">
            <a:avLst/>
          </a:prstGeom>
          <a:solidFill>
            <a:srgbClr val="4E9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Proxima Nova" panose="02000506030000020004" pitchFamily="2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06E1463-2AE6-408F-9A86-AE8A83DFBAF7}"/>
              </a:ext>
            </a:extLst>
          </p:cNvPr>
          <p:cNvSpPr/>
          <p:nvPr userDrawn="1"/>
        </p:nvSpPr>
        <p:spPr>
          <a:xfrm>
            <a:off x="8733207" y="1490750"/>
            <a:ext cx="902482" cy="902482"/>
          </a:xfrm>
          <a:prstGeom prst="ellipse">
            <a:avLst/>
          </a:prstGeom>
          <a:solidFill>
            <a:schemeClr val="accent6"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Proxima Nova" panose="02000506030000020004" pitchFamily="2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13609AA-7832-43DA-A99A-03666926D326}"/>
              </a:ext>
            </a:extLst>
          </p:cNvPr>
          <p:cNvSpPr/>
          <p:nvPr userDrawn="1"/>
        </p:nvSpPr>
        <p:spPr>
          <a:xfrm>
            <a:off x="2538782" y="2996548"/>
            <a:ext cx="902482" cy="902482"/>
          </a:xfrm>
          <a:prstGeom prst="ellipse">
            <a:avLst/>
          </a:prstGeom>
          <a:solidFill>
            <a:srgbClr val="D02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Proxima Nova" panose="02000506030000020004" pitchFamily="2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A3C9681-6633-4636-81D5-2B321C66FA30}"/>
              </a:ext>
            </a:extLst>
          </p:cNvPr>
          <p:cNvSpPr/>
          <p:nvPr userDrawn="1"/>
        </p:nvSpPr>
        <p:spPr>
          <a:xfrm>
            <a:off x="5631232" y="2996548"/>
            <a:ext cx="902482" cy="902482"/>
          </a:xfrm>
          <a:prstGeom prst="ellipse">
            <a:avLst/>
          </a:prstGeom>
          <a:solidFill>
            <a:srgbClr val="00A9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Proxima Nova" panose="02000506030000020004" pitchFamily="2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E876F2D-AE64-4B08-8B2C-A594E7FDCDAB}"/>
              </a:ext>
            </a:extLst>
          </p:cNvPr>
          <p:cNvSpPr/>
          <p:nvPr userDrawn="1"/>
        </p:nvSpPr>
        <p:spPr>
          <a:xfrm>
            <a:off x="8733207" y="2996548"/>
            <a:ext cx="902482" cy="902482"/>
          </a:xfrm>
          <a:prstGeom prst="ellipse">
            <a:avLst/>
          </a:prstGeom>
          <a:solidFill>
            <a:srgbClr val="E2C4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Proxima Nova" panose="02000506030000020004" pitchFamily="2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40545A4-CDA2-42B4-A605-091F2E5DB5D2}"/>
              </a:ext>
            </a:extLst>
          </p:cNvPr>
          <p:cNvSpPr/>
          <p:nvPr userDrawn="1"/>
        </p:nvSpPr>
        <p:spPr>
          <a:xfrm>
            <a:off x="2538782" y="4494606"/>
            <a:ext cx="902482" cy="902482"/>
          </a:xfrm>
          <a:prstGeom prst="ellipse">
            <a:avLst/>
          </a:prstGeom>
          <a:solidFill>
            <a:srgbClr val="EF7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Proxima Nova" panose="02000506030000020004" pitchFamily="2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346C837-7D4C-41AE-9F5D-8F2A6621B0BB}"/>
              </a:ext>
            </a:extLst>
          </p:cNvPr>
          <p:cNvSpPr/>
          <p:nvPr userDrawn="1"/>
        </p:nvSpPr>
        <p:spPr>
          <a:xfrm>
            <a:off x="5631232" y="4494606"/>
            <a:ext cx="902482" cy="902482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Proxima Nova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7278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EDBF74-58A9-D444-9837-60CB01509D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6031630"/>
            <a:ext cx="1354957" cy="5589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57442D-DD25-8146-9C91-3FD5A5340F9F}"/>
              </a:ext>
            </a:extLst>
          </p:cNvPr>
          <p:cNvSpPr txBox="1"/>
          <p:nvPr userDrawn="1"/>
        </p:nvSpPr>
        <p:spPr>
          <a:xfrm>
            <a:off x="901016" y="6412128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  <p:sp>
        <p:nvSpPr>
          <p:cNvPr id="7" name="Rounded Rectangle 43">
            <a:extLst>
              <a:ext uri="{FF2B5EF4-FFF2-40B4-BE49-F238E27FC236}">
                <a16:creationId xmlns:a16="http://schemas.microsoft.com/office/drawing/2014/main" id="{46D4E399-93B6-49D2-A307-17460AD0A96E}"/>
              </a:ext>
            </a:extLst>
          </p:cNvPr>
          <p:cNvSpPr/>
          <p:nvPr userDrawn="1"/>
        </p:nvSpPr>
        <p:spPr>
          <a:xfrm>
            <a:off x="5661188" y="1661563"/>
            <a:ext cx="2532122" cy="1304430"/>
          </a:xfrm>
          <a:prstGeom prst="roundRect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Proxima Nova" panose="02000506030000020004" pitchFamily="2" charset="0"/>
            </a:endParaRPr>
          </a:p>
        </p:txBody>
      </p:sp>
      <p:sp>
        <p:nvSpPr>
          <p:cNvPr id="8" name="100 Shipped">
            <a:extLst>
              <a:ext uri="{FF2B5EF4-FFF2-40B4-BE49-F238E27FC236}">
                <a16:creationId xmlns:a16="http://schemas.microsoft.com/office/drawing/2014/main" id="{4DB418A4-9D03-4C4A-9C43-DEC0A351FFE9}"/>
              </a:ext>
            </a:extLst>
          </p:cNvPr>
          <p:cNvSpPr/>
          <p:nvPr userDrawn="1"/>
        </p:nvSpPr>
        <p:spPr>
          <a:xfrm>
            <a:off x="933724" y="1795887"/>
            <a:ext cx="4094227" cy="18213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1pPr>
            <a:lvl2pPr marL="742950" indent="-28575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2pPr>
            <a:lvl3pPr marL="11430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3pPr>
            <a:lvl4pPr marL="16002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4pPr>
            <a:lvl5pPr marL="20574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9pPr>
          </a:lstStyle>
          <a:p>
            <a:pPr>
              <a:defRPr/>
            </a:pPr>
            <a:r>
              <a:rPr lang="en-US" altLang="en-US" sz="2000" b="1" dirty="0">
                <a:solidFill>
                  <a:schemeClr val="accent1"/>
                </a:solidFill>
                <a:latin typeface="Proxima Nova" panose="02000506030000020004" pitchFamily="2" charset="0"/>
              </a:rPr>
              <a:t>Write in your subtitle here</a:t>
            </a:r>
          </a:p>
          <a:p>
            <a:pPr>
              <a:buSzPct val="70000"/>
              <a:defRPr/>
            </a:pPr>
            <a:endParaRPr lang="en-US" altLang="en-US" sz="1600" dirty="0">
              <a:solidFill>
                <a:schemeClr val="accent1"/>
              </a:solidFill>
              <a:latin typeface="Proxima Nova" panose="02000506030000020004" pitchFamily="2" charset="0"/>
            </a:endParaRPr>
          </a:p>
          <a:p>
            <a:pPr>
              <a:buSzPct val="70000"/>
              <a:defRPr/>
            </a:pPr>
            <a:r>
              <a:rPr lang="en-US" altLang="en-US" sz="1600" dirty="0">
                <a:solidFill>
                  <a:schemeClr val="accent1"/>
                </a:solidFill>
                <a:latin typeface="Proxima Nova" panose="02000506030000020004" pitchFamily="2" charset="0"/>
              </a:rPr>
              <a:t>Enter your pull out here</a:t>
            </a:r>
          </a:p>
          <a:p>
            <a:pPr>
              <a:buSzPct val="70000"/>
              <a:defRPr/>
            </a:pPr>
            <a:r>
              <a:rPr lang="en-US" altLang="en-US" sz="1600" dirty="0">
                <a:solidFill>
                  <a:schemeClr val="accent1"/>
                </a:solidFill>
                <a:latin typeface="Proxima Nova" panose="02000506030000020004" pitchFamily="2" charset="0"/>
              </a:rPr>
              <a:t>Enter your pull out here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51C01E-9850-4F94-8212-C66CB1AEEAD5}"/>
              </a:ext>
            </a:extLst>
          </p:cNvPr>
          <p:cNvGrpSpPr/>
          <p:nvPr userDrawn="1"/>
        </p:nvGrpSpPr>
        <p:grpSpPr>
          <a:xfrm>
            <a:off x="336901" y="1326685"/>
            <a:ext cx="4746696" cy="2451305"/>
            <a:chOff x="336901" y="1326685"/>
            <a:chExt cx="4746696" cy="2451305"/>
          </a:xfrm>
        </p:grpSpPr>
        <p:sp>
          <p:nvSpPr>
            <p:cNvPr id="10" name="Rounded Rectangle 49">
              <a:extLst>
                <a:ext uri="{FF2B5EF4-FFF2-40B4-BE49-F238E27FC236}">
                  <a16:creationId xmlns:a16="http://schemas.microsoft.com/office/drawing/2014/main" id="{E7BC1CA7-6B3E-47A9-BCF3-014293C95145}"/>
                </a:ext>
              </a:extLst>
            </p:cNvPr>
            <p:cNvSpPr/>
            <p:nvPr/>
          </p:nvSpPr>
          <p:spPr>
            <a:xfrm>
              <a:off x="673600" y="1635094"/>
              <a:ext cx="4409997" cy="2142896"/>
            </a:xfrm>
            <a:custGeom>
              <a:avLst/>
              <a:gdLst>
                <a:gd name="connsiteX0" fmla="*/ 0 w 4321447"/>
                <a:gd name="connsiteY0" fmla="*/ 357156 h 2142896"/>
                <a:gd name="connsiteX1" fmla="*/ 357156 w 4321447"/>
                <a:gd name="connsiteY1" fmla="*/ 0 h 2142896"/>
                <a:gd name="connsiteX2" fmla="*/ 3964291 w 4321447"/>
                <a:gd name="connsiteY2" fmla="*/ 0 h 2142896"/>
                <a:gd name="connsiteX3" fmla="*/ 4321447 w 4321447"/>
                <a:gd name="connsiteY3" fmla="*/ 357156 h 2142896"/>
                <a:gd name="connsiteX4" fmla="*/ 4321447 w 4321447"/>
                <a:gd name="connsiteY4" fmla="*/ 1785740 h 2142896"/>
                <a:gd name="connsiteX5" fmla="*/ 3964291 w 4321447"/>
                <a:gd name="connsiteY5" fmla="*/ 2142896 h 2142896"/>
                <a:gd name="connsiteX6" fmla="*/ 357156 w 4321447"/>
                <a:gd name="connsiteY6" fmla="*/ 2142896 h 2142896"/>
                <a:gd name="connsiteX7" fmla="*/ 0 w 4321447"/>
                <a:gd name="connsiteY7" fmla="*/ 1785740 h 2142896"/>
                <a:gd name="connsiteX8" fmla="*/ 0 w 4321447"/>
                <a:gd name="connsiteY8" fmla="*/ 357156 h 2142896"/>
                <a:gd name="connsiteX0" fmla="*/ 88550 w 4409997"/>
                <a:gd name="connsiteY0" fmla="*/ 357156 h 2142896"/>
                <a:gd name="connsiteX1" fmla="*/ 87360 w 4409997"/>
                <a:gd name="connsiteY1" fmla="*/ 12357 h 2142896"/>
                <a:gd name="connsiteX2" fmla="*/ 4052841 w 4409997"/>
                <a:gd name="connsiteY2" fmla="*/ 0 h 2142896"/>
                <a:gd name="connsiteX3" fmla="*/ 4409997 w 4409997"/>
                <a:gd name="connsiteY3" fmla="*/ 357156 h 2142896"/>
                <a:gd name="connsiteX4" fmla="*/ 4409997 w 4409997"/>
                <a:gd name="connsiteY4" fmla="*/ 1785740 h 2142896"/>
                <a:gd name="connsiteX5" fmla="*/ 4052841 w 4409997"/>
                <a:gd name="connsiteY5" fmla="*/ 2142896 h 2142896"/>
                <a:gd name="connsiteX6" fmla="*/ 445706 w 4409997"/>
                <a:gd name="connsiteY6" fmla="*/ 2142896 h 2142896"/>
                <a:gd name="connsiteX7" fmla="*/ 88550 w 4409997"/>
                <a:gd name="connsiteY7" fmla="*/ 1785740 h 2142896"/>
                <a:gd name="connsiteX8" fmla="*/ 88550 w 4409997"/>
                <a:gd name="connsiteY8" fmla="*/ 357156 h 214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9997" h="2142896">
                  <a:moveTo>
                    <a:pt x="88550" y="357156"/>
                  </a:moveTo>
                  <a:cubicBezTo>
                    <a:pt x="88550" y="159904"/>
                    <a:pt x="-109892" y="12357"/>
                    <a:pt x="87360" y="12357"/>
                  </a:cubicBezTo>
                  <a:lnTo>
                    <a:pt x="4052841" y="0"/>
                  </a:lnTo>
                  <a:cubicBezTo>
                    <a:pt x="4250093" y="0"/>
                    <a:pt x="4409997" y="159904"/>
                    <a:pt x="4409997" y="357156"/>
                  </a:cubicBezTo>
                  <a:lnTo>
                    <a:pt x="4409997" y="1785740"/>
                  </a:lnTo>
                  <a:cubicBezTo>
                    <a:pt x="4409997" y="1982992"/>
                    <a:pt x="4250093" y="2142896"/>
                    <a:pt x="4052841" y="2142896"/>
                  </a:cubicBezTo>
                  <a:lnTo>
                    <a:pt x="445706" y="2142896"/>
                  </a:lnTo>
                  <a:cubicBezTo>
                    <a:pt x="248454" y="2142896"/>
                    <a:pt x="88550" y="1982992"/>
                    <a:pt x="88550" y="1785740"/>
                  </a:cubicBezTo>
                  <a:lnTo>
                    <a:pt x="88550" y="357156"/>
                  </a:lnTo>
                  <a:close/>
                </a:path>
              </a:pathLst>
            </a:custGeom>
            <a:noFill/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Proxima Nova" panose="02000506030000020004" pitchFamily="2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273D537-E1FA-4CA1-AA83-2AD782E8EBF3}"/>
                </a:ext>
              </a:extLst>
            </p:cNvPr>
            <p:cNvSpPr/>
            <p:nvPr/>
          </p:nvSpPr>
          <p:spPr>
            <a:xfrm>
              <a:off x="336901" y="1326685"/>
              <a:ext cx="620326" cy="11733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FEE0E701-2500-4F5F-9719-1E064B109C2A}"/>
              </a:ext>
            </a:extLst>
          </p:cNvPr>
          <p:cNvSpPr txBox="1">
            <a:spLocks/>
          </p:cNvSpPr>
          <p:nvPr userDrawn="1"/>
        </p:nvSpPr>
        <p:spPr>
          <a:xfrm>
            <a:off x="539228" y="499769"/>
            <a:ext cx="11233150" cy="65476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b="0" kern="1200" spc="-50">
                <a:solidFill>
                  <a:schemeClr val="accent2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accent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accent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accent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accent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accent1"/>
                </a:solidFill>
                <a:latin typeface="Calibri" charset="0"/>
              </a:defRPr>
            </a:lvl6pPr>
            <a:lvl7pPr marL="9144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accent1"/>
                </a:solidFill>
                <a:latin typeface="Calibri" charset="0"/>
              </a:defRPr>
            </a:lvl7pPr>
            <a:lvl8pPr marL="13716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accent1"/>
                </a:solidFill>
                <a:latin typeface="Calibri" charset="0"/>
              </a:defRPr>
            </a:lvl8pPr>
            <a:lvl9pPr marL="18288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accent1"/>
                </a:solidFill>
                <a:latin typeface="Calibri" charset="0"/>
              </a:defRPr>
            </a:lvl9pPr>
          </a:lstStyle>
          <a:p>
            <a:r>
              <a:rPr lang="en-US" dirty="0"/>
              <a:t>Stats/Graphic Lockups</a:t>
            </a:r>
          </a:p>
        </p:txBody>
      </p:sp>
      <p:sp>
        <p:nvSpPr>
          <p:cNvPr id="13" name="100 Shipped">
            <a:extLst>
              <a:ext uri="{FF2B5EF4-FFF2-40B4-BE49-F238E27FC236}">
                <a16:creationId xmlns:a16="http://schemas.microsoft.com/office/drawing/2014/main" id="{873C45EA-9D5F-4C38-8D6A-80A94EBEACEB}"/>
              </a:ext>
            </a:extLst>
          </p:cNvPr>
          <p:cNvSpPr/>
          <p:nvPr userDrawn="1"/>
        </p:nvSpPr>
        <p:spPr>
          <a:xfrm>
            <a:off x="5708093" y="2409282"/>
            <a:ext cx="2438312" cy="6550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1pPr>
            <a:lvl2pPr marL="742950" indent="-28575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2pPr>
            <a:lvl3pPr marL="11430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3pPr>
            <a:lvl4pPr marL="16002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4pPr>
            <a:lvl5pPr marL="20574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9pPr>
          </a:lstStyle>
          <a:p>
            <a:pPr algn="ctr">
              <a:defRPr/>
            </a:pPr>
            <a:r>
              <a:rPr lang="en-US" altLang="en-US" sz="1200" dirty="0">
                <a:solidFill>
                  <a:schemeClr val="accent1"/>
                </a:solidFill>
                <a:latin typeface="Proxima Nova" panose="02000506030000020004" pitchFamily="2" charset="0"/>
              </a:rPr>
              <a:t>Example stat pull out that can </a:t>
            </a:r>
            <a:br>
              <a:rPr lang="en-US" altLang="en-US" sz="1200" dirty="0">
                <a:solidFill>
                  <a:schemeClr val="accent1"/>
                </a:solidFill>
                <a:latin typeface="Proxima Nova" panose="02000506030000020004" pitchFamily="2" charset="0"/>
              </a:rPr>
            </a:br>
            <a:r>
              <a:rPr lang="en-US" altLang="en-US" sz="1200" dirty="0">
                <a:solidFill>
                  <a:schemeClr val="accent1"/>
                </a:solidFill>
                <a:latin typeface="Proxima Nova" panose="02000506030000020004" pitchFamily="2" charset="0"/>
              </a:rPr>
              <a:t>be used on dark backgrounds</a:t>
            </a:r>
          </a:p>
        </p:txBody>
      </p:sp>
      <p:sp>
        <p:nvSpPr>
          <p:cNvPr id="14" name="100 Shipped">
            <a:extLst>
              <a:ext uri="{FF2B5EF4-FFF2-40B4-BE49-F238E27FC236}">
                <a16:creationId xmlns:a16="http://schemas.microsoft.com/office/drawing/2014/main" id="{75B22DF4-96EC-400D-8300-8A4C9D80B928}"/>
              </a:ext>
            </a:extLst>
          </p:cNvPr>
          <p:cNvSpPr/>
          <p:nvPr userDrawn="1"/>
        </p:nvSpPr>
        <p:spPr>
          <a:xfrm>
            <a:off x="5702777" y="1632509"/>
            <a:ext cx="2448945" cy="6550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1pPr>
            <a:lvl2pPr marL="742950" indent="-28575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2pPr>
            <a:lvl3pPr marL="11430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3pPr>
            <a:lvl4pPr marL="16002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4pPr>
            <a:lvl5pPr marL="20574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9pPr>
          </a:lstStyle>
          <a:p>
            <a:pPr algn="ctr">
              <a:defRPr/>
            </a:pPr>
            <a:r>
              <a:rPr lang="en-US" sz="5400" b="1" dirty="0">
                <a:solidFill>
                  <a:schemeClr val="accent1"/>
                </a:solidFill>
                <a:latin typeface="Proxima Nova" panose="02000506030000020004" pitchFamily="2" charset="0"/>
                <a:ea typeface="Calibri" charset="0"/>
                <a:cs typeface="Calibri" charset="0"/>
              </a:rPr>
              <a:t>10mn</a:t>
            </a:r>
            <a:endParaRPr lang="en-US" altLang="en-US" sz="5000" dirty="0">
              <a:solidFill>
                <a:schemeClr val="accent1"/>
              </a:solidFill>
              <a:latin typeface="Proxima Nova" panose="02000506030000020004" pitchFamily="2" charset="0"/>
            </a:endParaRPr>
          </a:p>
        </p:txBody>
      </p:sp>
      <p:sp>
        <p:nvSpPr>
          <p:cNvPr id="15" name="Rounded Rectangle 54">
            <a:extLst>
              <a:ext uri="{FF2B5EF4-FFF2-40B4-BE49-F238E27FC236}">
                <a16:creationId xmlns:a16="http://schemas.microsoft.com/office/drawing/2014/main" id="{73EE2E8C-ECB8-4CE6-8FEB-38B4502CE7ED}"/>
              </a:ext>
            </a:extLst>
          </p:cNvPr>
          <p:cNvSpPr/>
          <p:nvPr userDrawn="1"/>
        </p:nvSpPr>
        <p:spPr>
          <a:xfrm>
            <a:off x="8770903" y="1661562"/>
            <a:ext cx="2152134" cy="1630424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Proxima Nova" panose="02000506030000020004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D504C03-93DB-4E04-945A-FEC99AEFE2DE}"/>
              </a:ext>
            </a:extLst>
          </p:cNvPr>
          <p:cNvSpPr/>
          <p:nvPr userDrawn="1"/>
        </p:nvSpPr>
        <p:spPr bwMode="auto">
          <a:xfrm>
            <a:off x="8770901" y="2016187"/>
            <a:ext cx="2152136" cy="921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>
              <a:defRPr/>
            </a:pPr>
            <a:r>
              <a:rPr lang="en-US" sz="2000" dirty="0">
                <a:latin typeface="Proxima Nova" panose="02000506030000020004" pitchFamily="2" charset="0"/>
                <a:ea typeface="Calibri" charset="0"/>
                <a:cs typeface="Calibri" charset="0"/>
              </a:rPr>
              <a:t>Authentication</a:t>
            </a:r>
          </a:p>
        </p:txBody>
      </p:sp>
      <p:sp>
        <p:nvSpPr>
          <p:cNvPr id="17" name="100 Shipped">
            <a:extLst>
              <a:ext uri="{FF2B5EF4-FFF2-40B4-BE49-F238E27FC236}">
                <a16:creationId xmlns:a16="http://schemas.microsoft.com/office/drawing/2014/main" id="{465286EF-0208-4F7A-BEFB-BB66BBB104DB}"/>
              </a:ext>
            </a:extLst>
          </p:cNvPr>
          <p:cNvSpPr/>
          <p:nvPr userDrawn="1"/>
        </p:nvSpPr>
        <p:spPr>
          <a:xfrm>
            <a:off x="3924525" y="4664331"/>
            <a:ext cx="2206851" cy="7418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1pPr>
            <a:lvl2pPr marL="742950" indent="-28575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2pPr>
            <a:lvl3pPr marL="11430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3pPr>
            <a:lvl4pPr marL="16002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4pPr>
            <a:lvl5pPr marL="2057400" indent="-228600" defTabSz="455613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9pPr>
          </a:lstStyle>
          <a:p>
            <a:pPr>
              <a:defRPr/>
            </a:pPr>
            <a:r>
              <a:rPr lang="en-US" altLang="en-US" sz="2000" b="1" dirty="0">
                <a:solidFill>
                  <a:schemeClr val="accent1"/>
                </a:solidFill>
                <a:latin typeface="Proxima Nova" panose="02000506030000020004" pitchFamily="2" charset="0"/>
              </a:rPr>
              <a:t>Consumer</a:t>
            </a:r>
          </a:p>
          <a:p>
            <a:pPr>
              <a:defRPr/>
            </a:pPr>
            <a:r>
              <a:rPr lang="en-US" altLang="en-US" sz="2000" dirty="0">
                <a:solidFill>
                  <a:schemeClr val="accent1"/>
                </a:solidFill>
                <a:latin typeface="Proxima Nova" panose="02000506030000020004" pitchFamily="2" charset="0"/>
              </a:rPr>
              <a:t>4-200x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8CE8FC6-9221-4080-ACB1-FF90376AC52A}"/>
              </a:ext>
            </a:extLst>
          </p:cNvPr>
          <p:cNvSpPr/>
          <p:nvPr userDrawn="1"/>
        </p:nvSpPr>
        <p:spPr>
          <a:xfrm>
            <a:off x="570683" y="1456970"/>
            <a:ext cx="384308" cy="384308"/>
          </a:xfrm>
          <a:prstGeom prst="ellipse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57351B0-6DEA-4E77-85B6-EFACD05DA859}"/>
              </a:ext>
            </a:extLst>
          </p:cNvPr>
          <p:cNvSpPr/>
          <p:nvPr userDrawn="1"/>
        </p:nvSpPr>
        <p:spPr>
          <a:xfrm>
            <a:off x="1793181" y="4280023"/>
            <a:ext cx="384308" cy="384308"/>
          </a:xfrm>
          <a:prstGeom prst="ellipse">
            <a:avLst/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494F8D8-5D37-4028-9B96-3666CF3AE6D3}"/>
              </a:ext>
            </a:extLst>
          </p:cNvPr>
          <p:cNvSpPr/>
          <p:nvPr userDrawn="1"/>
        </p:nvSpPr>
        <p:spPr>
          <a:xfrm>
            <a:off x="1793181" y="4863833"/>
            <a:ext cx="384308" cy="384308"/>
          </a:xfrm>
          <a:prstGeom prst="ellipse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75BCF09-1BB6-4142-BADF-B2C1FFF6792A}"/>
              </a:ext>
            </a:extLst>
          </p:cNvPr>
          <p:cNvGrpSpPr/>
          <p:nvPr userDrawn="1"/>
        </p:nvGrpSpPr>
        <p:grpSpPr>
          <a:xfrm>
            <a:off x="3454649" y="4266365"/>
            <a:ext cx="2619922" cy="1352989"/>
            <a:chOff x="2463675" y="4094955"/>
            <a:chExt cx="2619922" cy="1352989"/>
          </a:xfrm>
        </p:grpSpPr>
        <p:sp>
          <p:nvSpPr>
            <p:cNvPr id="22" name="Rounded Rectangle 49">
              <a:extLst>
                <a:ext uri="{FF2B5EF4-FFF2-40B4-BE49-F238E27FC236}">
                  <a16:creationId xmlns:a16="http://schemas.microsoft.com/office/drawing/2014/main" id="{1C40E476-D23A-4C51-9DAA-EDA4825E565D}"/>
                </a:ext>
              </a:extLst>
            </p:cNvPr>
            <p:cNvSpPr/>
            <p:nvPr/>
          </p:nvSpPr>
          <p:spPr>
            <a:xfrm>
              <a:off x="2649515" y="4265180"/>
              <a:ext cx="2434082" cy="1182764"/>
            </a:xfrm>
            <a:custGeom>
              <a:avLst/>
              <a:gdLst>
                <a:gd name="connsiteX0" fmla="*/ 0 w 4321447"/>
                <a:gd name="connsiteY0" fmla="*/ 357156 h 2142896"/>
                <a:gd name="connsiteX1" fmla="*/ 357156 w 4321447"/>
                <a:gd name="connsiteY1" fmla="*/ 0 h 2142896"/>
                <a:gd name="connsiteX2" fmla="*/ 3964291 w 4321447"/>
                <a:gd name="connsiteY2" fmla="*/ 0 h 2142896"/>
                <a:gd name="connsiteX3" fmla="*/ 4321447 w 4321447"/>
                <a:gd name="connsiteY3" fmla="*/ 357156 h 2142896"/>
                <a:gd name="connsiteX4" fmla="*/ 4321447 w 4321447"/>
                <a:gd name="connsiteY4" fmla="*/ 1785740 h 2142896"/>
                <a:gd name="connsiteX5" fmla="*/ 3964291 w 4321447"/>
                <a:gd name="connsiteY5" fmla="*/ 2142896 h 2142896"/>
                <a:gd name="connsiteX6" fmla="*/ 357156 w 4321447"/>
                <a:gd name="connsiteY6" fmla="*/ 2142896 h 2142896"/>
                <a:gd name="connsiteX7" fmla="*/ 0 w 4321447"/>
                <a:gd name="connsiteY7" fmla="*/ 1785740 h 2142896"/>
                <a:gd name="connsiteX8" fmla="*/ 0 w 4321447"/>
                <a:gd name="connsiteY8" fmla="*/ 357156 h 2142896"/>
                <a:gd name="connsiteX0" fmla="*/ 88550 w 4409997"/>
                <a:gd name="connsiteY0" fmla="*/ 357156 h 2142896"/>
                <a:gd name="connsiteX1" fmla="*/ 87360 w 4409997"/>
                <a:gd name="connsiteY1" fmla="*/ 12357 h 2142896"/>
                <a:gd name="connsiteX2" fmla="*/ 4052841 w 4409997"/>
                <a:gd name="connsiteY2" fmla="*/ 0 h 2142896"/>
                <a:gd name="connsiteX3" fmla="*/ 4409997 w 4409997"/>
                <a:gd name="connsiteY3" fmla="*/ 357156 h 2142896"/>
                <a:gd name="connsiteX4" fmla="*/ 4409997 w 4409997"/>
                <a:gd name="connsiteY4" fmla="*/ 1785740 h 2142896"/>
                <a:gd name="connsiteX5" fmla="*/ 4052841 w 4409997"/>
                <a:gd name="connsiteY5" fmla="*/ 2142896 h 2142896"/>
                <a:gd name="connsiteX6" fmla="*/ 445706 w 4409997"/>
                <a:gd name="connsiteY6" fmla="*/ 2142896 h 2142896"/>
                <a:gd name="connsiteX7" fmla="*/ 88550 w 4409997"/>
                <a:gd name="connsiteY7" fmla="*/ 1785740 h 2142896"/>
                <a:gd name="connsiteX8" fmla="*/ 88550 w 4409997"/>
                <a:gd name="connsiteY8" fmla="*/ 357156 h 214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9997" h="2142896">
                  <a:moveTo>
                    <a:pt x="88550" y="357156"/>
                  </a:moveTo>
                  <a:cubicBezTo>
                    <a:pt x="88550" y="159904"/>
                    <a:pt x="-109892" y="12357"/>
                    <a:pt x="87360" y="12357"/>
                  </a:cubicBezTo>
                  <a:lnTo>
                    <a:pt x="4052841" y="0"/>
                  </a:lnTo>
                  <a:cubicBezTo>
                    <a:pt x="4250093" y="0"/>
                    <a:pt x="4409997" y="159904"/>
                    <a:pt x="4409997" y="357156"/>
                  </a:cubicBezTo>
                  <a:lnTo>
                    <a:pt x="4409997" y="1785740"/>
                  </a:lnTo>
                  <a:cubicBezTo>
                    <a:pt x="4409997" y="1982992"/>
                    <a:pt x="4250093" y="2142896"/>
                    <a:pt x="4052841" y="2142896"/>
                  </a:cubicBezTo>
                  <a:lnTo>
                    <a:pt x="445706" y="2142896"/>
                  </a:lnTo>
                  <a:cubicBezTo>
                    <a:pt x="248454" y="2142896"/>
                    <a:pt x="88550" y="1982992"/>
                    <a:pt x="88550" y="1785740"/>
                  </a:cubicBezTo>
                  <a:lnTo>
                    <a:pt x="88550" y="357156"/>
                  </a:lnTo>
                  <a:close/>
                </a:path>
              </a:pathLst>
            </a:custGeom>
            <a:noFill/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Proxima Nova" panose="02000506030000020004" pitchFamily="2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F37F2EF-735E-4914-9DCF-51179A9F6E52}"/>
                </a:ext>
              </a:extLst>
            </p:cNvPr>
            <p:cNvSpPr/>
            <p:nvPr/>
          </p:nvSpPr>
          <p:spPr>
            <a:xfrm>
              <a:off x="2463675" y="4094955"/>
              <a:ext cx="342387" cy="647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7248CE2-C0D6-4710-8E42-A62975983E6C}"/>
                </a:ext>
              </a:extLst>
            </p:cNvPr>
            <p:cNvSpPr/>
            <p:nvPr/>
          </p:nvSpPr>
          <p:spPr>
            <a:xfrm>
              <a:off x="2592710" y="4166865"/>
              <a:ext cx="212117" cy="212117"/>
            </a:xfrm>
            <a:prstGeom prst="ellipse">
              <a:avLst/>
            </a:prstGeom>
            <a:noFill/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26250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V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1EE2781-884C-A14E-B8D3-A7AF0217E8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2438" y="-2938"/>
            <a:ext cx="10756900" cy="6375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1EB626-04A2-854F-9078-C9C254E4DF1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23" y="494383"/>
            <a:ext cx="1845321" cy="76129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A46BB98-16AD-3042-A9E4-6C606E4369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096000" y="782741"/>
            <a:ext cx="4655186" cy="4958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800" kern="1200" dirty="0" err="1">
                <a:solidFill>
                  <a:srgbClr val="FFFFFF"/>
                </a:solidFill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Obrigado</a:t>
            </a:r>
            <a:endParaRPr lang="en-US" sz="2800" kern="1200" dirty="0">
              <a:solidFill>
                <a:srgbClr val="FFFFFF"/>
              </a:solidFill>
              <a:latin typeface="Calibri" panose="020F0502020204030204" pitchFamily="34" charset="0"/>
              <a:ea typeface="ＭＳ Ｐゴシック" charset="-128"/>
              <a:cs typeface="Calibri" panose="020F0502020204030204" pitchFamily="34" charset="0"/>
            </a:endParaRPr>
          </a:p>
          <a:p>
            <a:pPr algn="r">
              <a:defRPr/>
            </a:pPr>
            <a:r>
              <a:rPr lang="en-US" alt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Merci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谢谢</a:t>
            </a:r>
            <a:endParaRPr lang="en-US" altLang="en-US" sz="3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ありがとう</a:t>
            </a:r>
            <a:endParaRPr lang="en-US" altLang="en-US" sz="3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defRPr/>
            </a:pPr>
            <a:r>
              <a:rPr lang="en-US" alt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Gracias</a:t>
            </a: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Kiitos</a:t>
            </a:r>
            <a:endParaRPr lang="en-US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감사합니다</a:t>
            </a:r>
            <a:endParaRPr lang="en-US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धन्यवाद</a:t>
            </a:r>
            <a:endParaRPr lang="en-US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defRPr/>
            </a:pPr>
            <a:r>
              <a:rPr lang="ar-SA" sz="2800" kern="1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شكرًا</a:t>
            </a:r>
            <a:r>
              <a:rPr lang="ar-AE" alt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defRPr/>
            </a:pPr>
            <a:r>
              <a:rPr lang="he-IL" alt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ת</a:t>
            </a:r>
            <a:r>
              <a:rPr lang="he-IL" altLang="en-US" sz="3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ודה</a:t>
            </a:r>
            <a:endParaRPr lang="en-US" altLang="en-US" sz="3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86A27C-CFCE-8242-9DE0-88A27C121F98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3116273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 V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1EE2781-884C-A14E-B8D3-A7AF0217E8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2438" y="-2938"/>
            <a:ext cx="10756900" cy="6375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1EB626-04A2-854F-9078-C9C254E4DF1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23" y="494383"/>
            <a:ext cx="1845321" cy="7612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D3B65B-AFC4-2F47-9951-0200BBB36378}"/>
              </a:ext>
            </a:extLst>
          </p:cNvPr>
          <p:cNvSpPr txBox="1"/>
          <p:nvPr userDrawn="1"/>
        </p:nvSpPr>
        <p:spPr>
          <a:xfrm>
            <a:off x="3467100" y="2686164"/>
            <a:ext cx="5257800" cy="4985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3600" kern="120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Together we can do </a:t>
            </a:r>
            <a:r>
              <a:rPr lang="en-US" sz="3600" b="1" kern="120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43EBE1-A657-CC47-A036-0D750B709FF8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2441847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V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48303" y="6086673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Author Name | Date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56AF180-21C0-E149-993D-DB45BC2A00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23" y="494383"/>
            <a:ext cx="1845321" cy="76129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98C00B1-47FC-BC49-9B8B-6B6423D429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733985"/>
            <a:ext cx="5616575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4DF879E-FDDE-F04E-8218-7E76C86B6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25" y="4500568"/>
            <a:ext cx="3137834" cy="70344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144A3-0C40-3045-A552-21E2D04FB61C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2254396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V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48303" y="6086673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Author Name | Date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B8C9128-219C-CA4A-8DF3-CC8D97E345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23" y="494383"/>
            <a:ext cx="1845321" cy="761298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F4E81EC6-15ED-234C-92F2-C1E2F0FD9D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6" y="1733985"/>
            <a:ext cx="4643904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1BC7571D-53A7-AD40-956C-D2479C9B6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25" y="4500568"/>
            <a:ext cx="3137834" cy="70344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F24C83-91B6-314E-B85A-A11F100BCB7F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975587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V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47BC10D-F2C7-A341-82EE-929B406995E6}"/>
              </a:ext>
            </a:extLst>
          </p:cNvPr>
          <p:cNvSpPr/>
          <p:nvPr userDrawn="1"/>
        </p:nvSpPr>
        <p:spPr>
          <a:xfrm rot="10800000">
            <a:off x="8058150" y="3919536"/>
            <a:ext cx="4133850" cy="2952554"/>
          </a:xfrm>
          <a:prstGeom prst="rect">
            <a:avLst/>
          </a:prstGeom>
          <a:gradFill>
            <a:gsLst>
              <a:gs pos="54000">
                <a:schemeClr val="tx1">
                  <a:alpha val="0"/>
                </a:schemeClr>
              </a:gs>
              <a:gs pos="100000">
                <a:schemeClr val="tx1">
                  <a:alpha val="60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48303" y="6086673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Author Name | Date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6EF3E2-0035-5D49-8CE4-691E0D4EDAD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23" y="494383"/>
            <a:ext cx="1845321" cy="76129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C56CC32-A023-9240-8EB3-5D49293FB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6" y="1733985"/>
            <a:ext cx="4643904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ECDAA2A-C6FF-F943-8AF7-16F7D19BEC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25" y="4500568"/>
            <a:ext cx="3137834" cy="70344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CDB3B5-3136-1147-9B1A-4CCE419A98BE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317931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V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C461053-731E-2645-A3F2-9A06431C05BD}"/>
              </a:ext>
            </a:extLst>
          </p:cNvPr>
          <p:cNvSpPr/>
          <p:nvPr userDrawn="1"/>
        </p:nvSpPr>
        <p:spPr>
          <a:xfrm rot="10800000">
            <a:off x="8058150" y="3933625"/>
            <a:ext cx="4133850" cy="2924374"/>
          </a:xfrm>
          <a:prstGeom prst="rect">
            <a:avLst/>
          </a:prstGeom>
          <a:gradFill>
            <a:gsLst>
              <a:gs pos="54000">
                <a:schemeClr val="tx1">
                  <a:alpha val="0"/>
                </a:schemeClr>
              </a:gs>
              <a:gs pos="100000">
                <a:schemeClr val="tx1">
                  <a:alpha val="60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48303" y="6086673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Author Name | Date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29B0B2-4F20-A145-858E-17D1EFF0738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23" y="494383"/>
            <a:ext cx="1845321" cy="76129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8ACDD2C-9C6D-544A-8A96-D3A130C0AF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6" y="1733985"/>
            <a:ext cx="4643904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B5C0EE9-09D5-F74C-984C-A7D798C501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25" y="4500568"/>
            <a:ext cx="3137834" cy="70344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BD57E9-82E0-EF4E-8EA2-A06F13DBCF53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1818897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V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693EBF-23BB-1246-BA27-E81AC14D03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75" y="491957"/>
            <a:ext cx="11709400" cy="5905500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5B89D-4CD5-3040-B0C7-9A516D0676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23" y="494383"/>
            <a:ext cx="1845321" cy="76129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0A17749-3A43-7443-AFA6-0903FC0140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733985"/>
            <a:ext cx="6192840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AA14B99-0A8D-DE47-9C38-A8CEE15860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25" y="4500569"/>
            <a:ext cx="6192840" cy="7024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1C65C54-E03B-BC41-B97D-AD373AF543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48303" y="6086673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Author Name | Date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5E2EF2-0495-3444-9B56-F4B032FEE20F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596688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V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A01876-F474-6A44-9F9F-4A63453ECA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75" y="491957"/>
            <a:ext cx="11709400" cy="5905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1F706E-57F1-8340-B85C-8097DE8962E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23" y="491957"/>
            <a:ext cx="1845321" cy="763724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62CC5DB-CC35-6E48-AAA3-951920DD3B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733985"/>
            <a:ext cx="6192840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5C73CC3-ACD7-0049-9346-7B7DC6FD0E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25" y="4500569"/>
            <a:ext cx="6192840" cy="7024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13ED5140-22E0-F745-BD82-32674BE022E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48303" y="6086673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 b="0" i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Author Name | Date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63EE85-7323-B349-AF3A-C9DCC0B76763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</p:spTree>
    <p:extLst>
      <p:ext uri="{BB962C8B-B14F-4D97-AF65-F5344CB8AC3E}">
        <p14:creationId xmlns:p14="http://schemas.microsoft.com/office/powerpoint/2010/main" val="3191073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Slide V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66D9D8E-1933-A84D-9777-47AAE34273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7619" y="5822755"/>
            <a:ext cx="1354956" cy="5589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188A37-2E5A-AC47-9576-A20ABC67DE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55397" y="0"/>
            <a:ext cx="2679700" cy="62992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F0B5126-26E2-BC41-9A17-BDA33FB238F7}"/>
              </a:ext>
            </a:extLst>
          </p:cNvPr>
          <p:cNvSpPr txBox="1"/>
          <p:nvPr userDrawn="1"/>
        </p:nvSpPr>
        <p:spPr>
          <a:xfrm>
            <a:off x="479425" y="6562957"/>
            <a:ext cx="141064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 ©Pelion 2021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67EAB5-0184-4D07-BBCD-19B0AC828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2775" y="803275"/>
            <a:ext cx="7064375" cy="5019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727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5" y="478301"/>
            <a:ext cx="11233150" cy="65476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9" name="TextBox 26"/>
          <p:cNvSpPr txBox="1">
            <a:spLocks noChangeArrowheads="1"/>
          </p:cNvSpPr>
          <p:nvPr userDrawn="1"/>
        </p:nvSpPr>
        <p:spPr bwMode="auto">
          <a:xfrm>
            <a:off x="492125" y="6410643"/>
            <a:ext cx="312738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fld id="{2682C2D1-8EA8-E748-B66F-74D4D53CF8F8}" type="slidenum">
              <a:rPr lang="en-US" altLang="en-US" sz="1000" smtClean="0">
                <a:solidFill>
                  <a:srgbClr val="7F7F7F"/>
                </a:solidFill>
              </a:rPr>
              <a:pPr eaLnBrk="1" hangingPunct="1">
                <a:lnSpc>
                  <a:spcPct val="90000"/>
                </a:lnSpc>
                <a:spcAft>
                  <a:spcPts val="600"/>
                </a:spcAft>
                <a:buFont typeface="Arial" charset="0"/>
                <a:buNone/>
                <a:defRPr/>
              </a:pPr>
              <a:t>‹#›</a:t>
            </a:fld>
            <a:endParaRPr lang="en-US" altLang="en-US" sz="1000" dirty="0">
              <a:solidFill>
                <a:srgbClr val="7F7F7F"/>
              </a:solidFill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EB643E-3109-434C-BA97-15D4C8A5E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425" y="1133061"/>
            <a:ext cx="11243088" cy="4974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791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28" r:id="rId1"/>
    <p:sldLayoutId id="2147485527" r:id="rId2"/>
    <p:sldLayoutId id="2147485532" r:id="rId3"/>
    <p:sldLayoutId id="2147485522" r:id="rId4"/>
    <p:sldLayoutId id="2147485526" r:id="rId5"/>
    <p:sldLayoutId id="2147485531" r:id="rId6"/>
    <p:sldLayoutId id="2147485520" r:id="rId7"/>
    <p:sldLayoutId id="2147485521" r:id="rId8"/>
    <p:sldLayoutId id="2147485510" r:id="rId9"/>
    <p:sldLayoutId id="2147485534" r:id="rId10"/>
    <p:sldLayoutId id="2147485530" r:id="rId11"/>
    <p:sldLayoutId id="2147485529" r:id="rId12"/>
    <p:sldLayoutId id="2147485524" r:id="rId13"/>
    <p:sldLayoutId id="2147485440" r:id="rId14"/>
    <p:sldLayoutId id="2147485441" r:id="rId15"/>
    <p:sldLayoutId id="2147485442" r:id="rId16"/>
    <p:sldLayoutId id="2147485443" r:id="rId17"/>
    <p:sldLayoutId id="2147485444" r:id="rId18"/>
    <p:sldLayoutId id="2147485445" r:id="rId19"/>
    <p:sldLayoutId id="2147485446" r:id="rId20"/>
    <p:sldLayoutId id="2147485447" r:id="rId21"/>
    <p:sldLayoutId id="2147485448" r:id="rId22"/>
    <p:sldLayoutId id="2147485449" r:id="rId23"/>
    <p:sldLayoutId id="2147485450" r:id="rId24"/>
    <p:sldLayoutId id="2147485535" r:id="rId25"/>
    <p:sldLayoutId id="2147485536" r:id="rId26"/>
    <p:sldLayoutId id="2147485452" r:id="rId27"/>
    <p:sldLayoutId id="2147485533" r:id="rId28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0" kern="1200" spc="-50">
          <a:solidFill>
            <a:schemeClr val="accent2"/>
          </a:solidFill>
          <a:latin typeface="+mn-lt"/>
          <a:ea typeface="ＭＳ Ｐゴシック" charset="0"/>
          <a:cs typeface="ＭＳ Ｐゴシック" charset="0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 typeface="Arial" charset="0"/>
        <a:buChar char="•"/>
        <a:defRPr sz="2400" kern="1200">
          <a:solidFill>
            <a:srgbClr val="333E48"/>
          </a:solidFill>
          <a:latin typeface="+mn-lt"/>
          <a:ea typeface="ＭＳ Ｐゴシック" charset="0"/>
          <a:cs typeface="ＭＳ Ｐゴシック" charset="0"/>
        </a:defRPr>
      </a:lvl1pPr>
      <a:lvl2pPr marL="58134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Arial" charset="0"/>
        <a:buChar char="•"/>
        <a:defRPr sz="2000" kern="1200">
          <a:solidFill>
            <a:srgbClr val="333E48"/>
          </a:solidFill>
          <a:latin typeface="+mn-lt"/>
          <a:ea typeface="ＭＳ Ｐゴシック" charset="0"/>
          <a:cs typeface="+mn-cs"/>
        </a:defRPr>
      </a:lvl2pPr>
      <a:lvl3pPr marL="85566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33E48"/>
          </a:solidFill>
          <a:latin typeface="+mn-lt"/>
          <a:ea typeface="ＭＳ Ｐゴシック" charset="0"/>
          <a:cs typeface="+mn-cs"/>
        </a:defRPr>
      </a:lvl3pPr>
      <a:lvl4pPr marL="1201738" indent="-1730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kern="1200">
          <a:solidFill>
            <a:srgbClr val="333E48"/>
          </a:solidFill>
          <a:latin typeface="+mn-lt"/>
          <a:ea typeface="ＭＳ Ｐゴシック" charset="0"/>
          <a:cs typeface="+mn-cs"/>
        </a:defRPr>
      </a:lvl4pPr>
      <a:lvl5pPr marL="1427163" indent="-168275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33E48"/>
          </a:solidFill>
          <a:latin typeface="+mn-lt"/>
          <a:ea typeface="ＭＳ Ｐゴシック" charset="0"/>
          <a:cs typeface="+mn-cs"/>
        </a:defRPr>
      </a:lvl5pPr>
      <a:lvl6pPr marL="16550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6pPr>
      <a:lvl7pPr marL="18836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7pPr>
      <a:lvl8pPr marL="21122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8pPr>
      <a:lvl9pPr marL="23408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619" userDrawn="1">
          <p15:clr>
            <a:srgbClr val="F26B43"/>
          </p15:clr>
        </p15:guide>
        <p15:guide id="4" orient="horz" pos="300" userDrawn="1">
          <p15:clr>
            <a:srgbClr val="F26B43"/>
          </p15:clr>
        </p15:guide>
        <p15:guide id="5" orient="horz" pos="4020" userDrawn="1">
          <p15:clr>
            <a:srgbClr val="F26B43"/>
          </p15:clr>
        </p15:guide>
        <p15:guide id="6" pos="7378" userDrawn="1">
          <p15:clr>
            <a:srgbClr val="F26B43"/>
          </p15:clr>
        </p15:guide>
        <p15:guide id="7" pos="302" userDrawn="1">
          <p15:clr>
            <a:srgbClr val="F26B43"/>
          </p15:clr>
        </p15:guide>
        <p15:guide id="8" pos="706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3.png"/><Relationship Id="rId11" Type="http://schemas.openxmlformats.org/officeDocument/2006/relationships/image" Target="../media/image16.png"/><Relationship Id="rId5" Type="http://schemas.openxmlformats.org/officeDocument/2006/relationships/image" Target="../media/image22.svg"/><Relationship Id="rId10" Type="http://schemas.openxmlformats.org/officeDocument/2006/relationships/image" Target="../media/image27.jpeg"/><Relationship Id="rId4" Type="http://schemas.openxmlformats.org/officeDocument/2006/relationships/image" Target="../media/image21.png"/><Relationship Id="rId9" Type="http://schemas.openxmlformats.org/officeDocument/2006/relationships/image" Target="../media/image26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4.xml"/><Relationship Id="rId5" Type="http://schemas.microsoft.com/office/2007/relationships/hdphoto" Target="../media/hdphoto2.wdp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4D5A529-52EB-824F-92E6-CF0DF3FECA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Doug Anson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B459A1-0C3D-CB4F-9FC3-6074D91A2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1653989"/>
            <a:ext cx="5451356" cy="2574186"/>
          </a:xfrm>
        </p:spPr>
        <p:txBody>
          <a:bodyPr/>
          <a:lstStyle/>
          <a:p>
            <a:r>
              <a:rPr lang="en-US" dirty="0"/>
              <a:t>AWS Sagemaker Edge Agent as Synthetic Pelion Edge Subordinate Device</a:t>
            </a:r>
          </a:p>
        </p:txBody>
      </p:sp>
    </p:spTree>
    <p:extLst>
      <p:ext uri="{BB962C8B-B14F-4D97-AF65-F5344CB8AC3E}">
        <p14:creationId xmlns:p14="http://schemas.microsoft.com/office/powerpoint/2010/main" val="3010981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F4344FE-5B00-564D-8FFF-E3279707D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  <a:endParaRPr lang="en-US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72809DE-39E4-5241-AA34-93871FED9F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912" y="1387165"/>
            <a:ext cx="3151342" cy="16061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0D27BE-DBB8-9442-BBDF-3F621A720920}"/>
              </a:ext>
            </a:extLst>
          </p:cNvPr>
          <p:cNvSpPr txBox="1"/>
          <p:nvPr/>
        </p:nvSpPr>
        <p:spPr>
          <a:xfrm>
            <a:off x="1669001" y="3480042"/>
            <a:ext cx="8584707" cy="24806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Data Scientist utilizes AWS Sagemaker to construct and train ML models</a:t>
            </a:r>
            <a:br>
              <a:rPr kumimoji="0" lang="en-US" sz="2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</a:br>
            <a:endParaRPr kumimoji="0" lang="en-US" sz="21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100" dirty="0">
                <a:latin typeface="Calibri"/>
              </a:rPr>
              <a:t>T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hen, the Data Scientist compiles and deploys the model down to a Pelion Edge (Nvidia Jetson NX Xavier) enabled gateway to execute and gather results</a:t>
            </a:r>
            <a:br>
              <a:rPr kumimoji="0" lang="en-US" sz="2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</a:br>
            <a:endParaRPr kumimoji="0" lang="en-US" sz="21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Results are delivered back into the Data Scientist’s notebook for more training/evaluation via integration with Pelion</a:t>
            </a:r>
          </a:p>
        </p:txBody>
      </p:sp>
      <p:sp>
        <p:nvSpPr>
          <p:cNvPr id="9" name="Left-Right Arrow 8">
            <a:extLst>
              <a:ext uri="{FF2B5EF4-FFF2-40B4-BE49-F238E27FC236}">
                <a16:creationId xmlns:a16="http://schemas.microsoft.com/office/drawing/2014/main" id="{8438882E-FD23-774E-84F9-0B1E1DF29C84}"/>
              </a:ext>
            </a:extLst>
          </p:cNvPr>
          <p:cNvSpPr/>
          <p:nvPr/>
        </p:nvSpPr>
        <p:spPr>
          <a:xfrm>
            <a:off x="3755255" y="1812948"/>
            <a:ext cx="4323424" cy="754601"/>
          </a:xfrm>
          <a:prstGeom prst="left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9E16AD7F-678C-D64B-93FF-A5657FCE29B4}"/>
              </a:ext>
            </a:extLst>
          </p:cNvPr>
          <p:cNvSpPr/>
          <p:nvPr/>
        </p:nvSpPr>
        <p:spPr>
          <a:xfrm>
            <a:off x="4725165" y="1515526"/>
            <a:ext cx="2472377" cy="1349444"/>
          </a:xfrm>
          <a:prstGeom prst="clou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Pelion</a:t>
            </a:r>
          </a:p>
        </p:txBody>
      </p:sp>
      <p:pic>
        <p:nvPicPr>
          <p:cNvPr id="11" name="Picture 10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62C6D79D-9E93-1F40-908B-A28E966D19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16" b="92701" l="9743" r="92463">
                        <a14:foregroundMark x1="77941" y1="39416" x2="77941" y2="39416"/>
                        <a14:foregroundMark x1="48897" y1="93187" x2="48897" y2="93187"/>
                        <a14:foregroundMark x1="90441" y1="41606" x2="90441" y2="41606"/>
                        <a14:foregroundMark x1="92096" y1="42092" x2="92096" y2="42092"/>
                        <a14:foregroundMark x1="92647" y1="39416" x2="92647" y2="39416"/>
                        <a14:foregroundMark x1="48162" y1="8516" x2="48162" y2="851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98160" y="1577028"/>
            <a:ext cx="1623317" cy="1226440"/>
          </a:xfrm>
          <a:prstGeom prst="rect">
            <a:avLst/>
          </a:prstGeom>
        </p:spPr>
      </p:pic>
      <p:sp>
        <p:nvSpPr>
          <p:cNvPr id="12" name="Left Brace 11">
            <a:extLst>
              <a:ext uri="{FF2B5EF4-FFF2-40B4-BE49-F238E27FC236}">
                <a16:creationId xmlns:a16="http://schemas.microsoft.com/office/drawing/2014/main" id="{A85B5376-0CF3-BD47-A477-6ED5249B9B1C}"/>
              </a:ext>
            </a:extLst>
          </p:cNvPr>
          <p:cNvSpPr/>
          <p:nvPr/>
        </p:nvSpPr>
        <p:spPr>
          <a:xfrm>
            <a:off x="9552371" y="1273543"/>
            <a:ext cx="408373" cy="1742243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22886E-95B4-624E-ADA3-F3CEAC9DF4BF}"/>
              </a:ext>
            </a:extLst>
          </p:cNvPr>
          <p:cNvSpPr txBox="1"/>
          <p:nvPr/>
        </p:nvSpPr>
        <p:spPr>
          <a:xfrm>
            <a:off x="9863091" y="1408640"/>
            <a:ext cx="2050742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Pelion Edge enabled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NX Xavier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F6EC15-F32F-2D41-9403-A43B5EF4FFC0}"/>
              </a:ext>
            </a:extLst>
          </p:cNvPr>
          <p:cNvSpPr txBox="1"/>
          <p:nvPr/>
        </p:nvSpPr>
        <p:spPr>
          <a:xfrm>
            <a:off x="9863091" y="1851867"/>
            <a:ext cx="2050742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Sagemaker Edge Agent installed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9E35F2-3D4F-1F4B-8E3E-5EA90A4D48C1}"/>
              </a:ext>
            </a:extLst>
          </p:cNvPr>
          <p:cNvSpPr txBox="1"/>
          <p:nvPr/>
        </p:nvSpPr>
        <p:spPr>
          <a:xfrm>
            <a:off x="9867528" y="2336631"/>
            <a:ext cx="2050742" cy="6647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Edge PT coordinates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between Agent and Edge via Pelion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A0808F-034A-684B-9F86-09BECA1F7F64}"/>
              </a:ext>
            </a:extLst>
          </p:cNvPr>
          <p:cNvSpPr txBox="1"/>
          <p:nvPr/>
        </p:nvSpPr>
        <p:spPr>
          <a:xfrm>
            <a:off x="1154212" y="3015786"/>
            <a:ext cx="2050742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AWS Sagemaker™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B92489-1B77-B642-ABC3-785EAD89DC9A}"/>
              </a:ext>
            </a:extLst>
          </p:cNvPr>
          <p:cNvSpPr txBox="1"/>
          <p:nvPr/>
        </p:nvSpPr>
        <p:spPr>
          <a:xfrm>
            <a:off x="7784447" y="2870010"/>
            <a:ext cx="2050742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AWS Sagemaker™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Edge Agent Manager</a:t>
            </a:r>
          </a:p>
        </p:txBody>
      </p:sp>
    </p:spTree>
    <p:extLst>
      <p:ext uri="{BB962C8B-B14F-4D97-AF65-F5344CB8AC3E}">
        <p14:creationId xmlns:p14="http://schemas.microsoft.com/office/powerpoint/2010/main" val="1257716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660C47-7EE6-7B4C-A7FB-6210C2FF9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AWS </a:t>
            </a:r>
            <a:r>
              <a:rPr lang="en-US" dirty="0" err="1"/>
              <a:t>Sagemaker</a:t>
            </a:r>
            <a:r>
              <a:rPr lang="en-US" dirty="0"/>
              <a:t>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75062C-CE3D-D849-B4DE-E895B29155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52383"/>
            <a:ext cx="5977131" cy="5227315"/>
          </a:xfrm>
        </p:spPr>
        <p:txBody>
          <a:bodyPr/>
          <a:lstStyle/>
          <a:p>
            <a:r>
              <a:rPr lang="en-US" dirty="0"/>
              <a:t>AWS Web Service that hosts </a:t>
            </a:r>
            <a:r>
              <a:rPr lang="en-US" dirty="0" err="1"/>
              <a:t>Jupyter</a:t>
            </a:r>
            <a:r>
              <a:rPr lang="en-US" dirty="0"/>
              <a:t> notebooks for ML development</a:t>
            </a:r>
          </a:p>
          <a:p>
            <a:endParaRPr lang="en-US" dirty="0"/>
          </a:p>
          <a:p>
            <a:r>
              <a:rPr lang="en-US" dirty="0"/>
              <a:t>Provides many features for optimized compiling of models to targeted platforms (Jetson is one of many of them…)</a:t>
            </a:r>
          </a:p>
          <a:p>
            <a:endParaRPr lang="en-US" dirty="0"/>
          </a:p>
          <a:p>
            <a:r>
              <a:rPr lang="en-US" dirty="0"/>
              <a:t>Integrated with AWS S3</a:t>
            </a:r>
          </a:p>
          <a:p>
            <a:endParaRPr lang="en-US" dirty="0"/>
          </a:p>
          <a:p>
            <a:r>
              <a:rPr lang="en-US" dirty="0"/>
              <a:t>“Sagemaker Edge Agent Manager” is an edge deployment agent that can run Sagemaker compiled models – but it does not require AWS IoTCore for the deployment plumbing…</a:t>
            </a: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965071F-2224-D842-9C1B-2D009E340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4907" y="3914172"/>
            <a:ext cx="5029466" cy="2943827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F1409DCB-A347-D04F-B194-3F5334F81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232" y="919246"/>
            <a:ext cx="5713141" cy="291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33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18256-E443-CE4D-9243-58092AB4F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</a:t>
            </a:r>
            <a:r>
              <a:rPr lang="en-US" dirty="0" err="1"/>
              <a:t>Sagemaker</a:t>
            </a:r>
            <a:r>
              <a:rPr lang="en-US" dirty="0"/>
              <a:t> Edge Agent via Pelion Edge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4CF66-AC8F-484C-8332-5C617E0F5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0879"/>
            <a:ext cx="11233150" cy="493684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Main integration concepts</a:t>
            </a:r>
          </a:p>
          <a:p>
            <a:r>
              <a:rPr lang="en-US" dirty="0"/>
              <a:t>Create a Pelion Edge PT subordinate device that represents a running Sagemaker Edge Agent Manager instance</a:t>
            </a:r>
          </a:p>
          <a:p>
            <a:endParaRPr lang="en-US" dirty="0"/>
          </a:p>
          <a:p>
            <a:r>
              <a:rPr lang="en-US" dirty="0"/>
              <a:t>Craft LWM2M resources in our device’s PT that provide a JsonRPC v2.0 call interface with the agent being represented</a:t>
            </a:r>
          </a:p>
          <a:p>
            <a:endParaRPr lang="en-US" dirty="0"/>
          </a:p>
          <a:p>
            <a:r>
              <a:rPr lang="en-US" dirty="0"/>
              <a:t>Provide S3 and local filesystem integration compiled model downloading from </a:t>
            </a:r>
            <a:r>
              <a:rPr lang="en-US" dirty="0" err="1"/>
              <a:t>Sagemaker</a:t>
            </a:r>
            <a:r>
              <a:rPr lang="en-US" dirty="0"/>
              <a:t> and for prediction results uploading back to </a:t>
            </a:r>
            <a:r>
              <a:rPr lang="en-US" dirty="0" err="1"/>
              <a:t>Sagemaker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device PT is deployed as a Kubernetes container via Pelion down to the Xavier Edge gateway</a:t>
            </a:r>
          </a:p>
        </p:txBody>
      </p:sp>
    </p:spTree>
    <p:extLst>
      <p:ext uri="{BB962C8B-B14F-4D97-AF65-F5344CB8AC3E}">
        <p14:creationId xmlns:p14="http://schemas.microsoft.com/office/powerpoint/2010/main" val="2014564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9780C7-66E6-4546-8D1E-D7050BF3439A}"/>
              </a:ext>
            </a:extLst>
          </p:cNvPr>
          <p:cNvSpPr/>
          <p:nvPr/>
        </p:nvSpPr>
        <p:spPr>
          <a:xfrm>
            <a:off x="2192923" y="2492583"/>
            <a:ext cx="7970312" cy="2951544"/>
          </a:xfrm>
          <a:prstGeom prst="roundRect">
            <a:avLst>
              <a:gd name="adj" fmla="val 6608"/>
            </a:avLst>
          </a:prstGeom>
          <a:solidFill>
            <a:srgbClr val="1B1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6BE7AD3-5189-874D-A188-7C2486827FD3}"/>
              </a:ext>
            </a:extLst>
          </p:cNvPr>
          <p:cNvSpPr/>
          <p:nvPr/>
        </p:nvSpPr>
        <p:spPr>
          <a:xfrm>
            <a:off x="3246167" y="3980284"/>
            <a:ext cx="6607752" cy="207245"/>
          </a:xfrm>
          <a:prstGeom prst="roundRect">
            <a:avLst/>
          </a:prstGeom>
          <a:solidFill>
            <a:srgbClr val="E3262B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latin typeface="Calibri" panose="020F0502020204030204" pitchFamily="34" charset="0"/>
                <a:cs typeface="Calibri" panose="020F0502020204030204" pitchFamily="34" charset="0"/>
              </a:rPr>
              <a:t>Local device management bus (DM-Bus) PT APIs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A572260-1A75-6342-BE72-63FEF087C0D6}"/>
              </a:ext>
            </a:extLst>
          </p:cNvPr>
          <p:cNvSpPr/>
          <p:nvPr/>
        </p:nvSpPr>
        <p:spPr>
          <a:xfrm>
            <a:off x="3991276" y="3412374"/>
            <a:ext cx="1164641" cy="404107"/>
          </a:xfrm>
          <a:prstGeom prst="roundRect">
            <a:avLst>
              <a:gd name="adj" fmla="val 660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Edge Core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31A5D9A-46EF-EF4F-A1B7-17D5173B61EC}"/>
              </a:ext>
            </a:extLst>
          </p:cNvPr>
          <p:cNvSpPr/>
          <p:nvPr/>
        </p:nvSpPr>
        <p:spPr>
          <a:xfrm>
            <a:off x="5293169" y="3407559"/>
            <a:ext cx="1164642" cy="403202"/>
          </a:xfrm>
          <a:prstGeom prst="roundRect">
            <a:avLst>
              <a:gd name="adj" fmla="val 660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Maestro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BC58B23-8F41-7F4C-B125-CB20CAD71E46}"/>
              </a:ext>
            </a:extLst>
          </p:cNvPr>
          <p:cNvSpPr/>
          <p:nvPr/>
        </p:nvSpPr>
        <p:spPr>
          <a:xfrm>
            <a:off x="6797195" y="3407559"/>
            <a:ext cx="1164642" cy="403202"/>
          </a:xfrm>
          <a:prstGeom prst="roundRect">
            <a:avLst>
              <a:gd name="adj" fmla="val 660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Fluentbit</a:t>
            </a:r>
            <a:endParaRPr lang="en-US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93BD535-F5AA-3246-BC8D-9DD288C5B281}"/>
              </a:ext>
            </a:extLst>
          </p:cNvPr>
          <p:cNvSpPr/>
          <p:nvPr/>
        </p:nvSpPr>
        <p:spPr>
          <a:xfrm>
            <a:off x="5886813" y="2720516"/>
            <a:ext cx="1315656" cy="405011"/>
          </a:xfrm>
          <a:prstGeom prst="roundRect">
            <a:avLst>
              <a:gd name="adj" fmla="val 660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Edge Proxy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5E37B66-4493-AE43-A292-D2C14455977B}"/>
              </a:ext>
            </a:extLst>
          </p:cNvPr>
          <p:cNvSpPr/>
          <p:nvPr/>
        </p:nvSpPr>
        <p:spPr>
          <a:xfrm>
            <a:off x="6407304" y="4435348"/>
            <a:ext cx="1315656" cy="681903"/>
          </a:xfrm>
          <a:prstGeom prst="roundRect">
            <a:avLst>
              <a:gd name="adj" fmla="val 6608"/>
            </a:avLst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Other App</a:t>
            </a:r>
            <a:b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Container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7AD9829-A79D-1B49-9A5A-FACF1A07CFA8}"/>
              </a:ext>
            </a:extLst>
          </p:cNvPr>
          <p:cNvSpPr/>
          <p:nvPr/>
        </p:nvSpPr>
        <p:spPr>
          <a:xfrm>
            <a:off x="3246167" y="4575946"/>
            <a:ext cx="1057100" cy="384145"/>
          </a:xfrm>
          <a:prstGeom prst="roundRect">
            <a:avLst>
              <a:gd name="adj" fmla="val 660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BACnet PT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A4BE4AD-1E25-0C42-A1F9-9ABFA4537D80}"/>
              </a:ext>
            </a:extLst>
          </p:cNvPr>
          <p:cNvSpPr/>
          <p:nvPr/>
        </p:nvSpPr>
        <p:spPr>
          <a:xfrm>
            <a:off x="4462450" y="4575947"/>
            <a:ext cx="1057100" cy="384145"/>
          </a:xfrm>
          <a:prstGeom prst="roundRect">
            <a:avLst>
              <a:gd name="adj" fmla="val 660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BLE Device PT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C266798-EB5A-E941-B9CB-4FC03575787D}"/>
              </a:ext>
            </a:extLst>
          </p:cNvPr>
          <p:cNvSpPr/>
          <p:nvPr/>
        </p:nvSpPr>
        <p:spPr>
          <a:xfrm>
            <a:off x="8065176" y="3407559"/>
            <a:ext cx="1164642" cy="408922"/>
          </a:xfrm>
          <a:prstGeom prst="roundRect">
            <a:avLst>
              <a:gd name="adj" fmla="val 660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Kubelet</a:t>
            </a:r>
            <a:endParaRPr lang="en-US" sz="14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Cloud 20">
            <a:extLst>
              <a:ext uri="{FF2B5EF4-FFF2-40B4-BE49-F238E27FC236}">
                <a16:creationId xmlns:a16="http://schemas.microsoft.com/office/drawing/2014/main" id="{DDB3EF0B-E373-CF4F-BF87-1336BC8EFF58}"/>
              </a:ext>
            </a:extLst>
          </p:cNvPr>
          <p:cNvSpPr/>
          <p:nvPr/>
        </p:nvSpPr>
        <p:spPr>
          <a:xfrm>
            <a:off x="1940326" y="581090"/>
            <a:ext cx="3970658" cy="1273668"/>
          </a:xfrm>
          <a:prstGeom prst="cloud">
            <a:avLst/>
          </a:prstGeom>
          <a:solidFill>
            <a:srgbClr val="1B1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Pelion Device Management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AF90D86E-85F9-AA40-AEDC-FE8234132556}"/>
              </a:ext>
            </a:extLst>
          </p:cNvPr>
          <p:cNvCxnSpPr>
            <a:cxnSpLocks/>
            <a:stCxn id="10" idx="0"/>
            <a:endCxn id="13" idx="1"/>
          </p:cNvCxnSpPr>
          <p:nvPr/>
        </p:nvCxnSpPr>
        <p:spPr>
          <a:xfrm rot="5400000" flipH="1" flipV="1">
            <a:off x="4985529" y="2511090"/>
            <a:ext cx="489352" cy="1313216"/>
          </a:xfrm>
          <a:prstGeom prst="bentConnector2">
            <a:avLst/>
          </a:prstGeom>
          <a:ln w="1905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6620142E-4D49-3641-9ECF-07896520733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211391" y="3159629"/>
            <a:ext cx="484537" cy="11323"/>
          </a:xfrm>
          <a:prstGeom prst="bentConnector2">
            <a:avLst/>
          </a:prstGeom>
          <a:ln w="19050">
            <a:solidFill>
              <a:schemeClr val="accent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5A4CF1BE-79BF-D048-A4F1-7FD65F3B1D50}"/>
              </a:ext>
            </a:extLst>
          </p:cNvPr>
          <p:cNvCxnSpPr>
            <a:cxnSpLocks/>
          </p:cNvCxnSpPr>
          <p:nvPr/>
        </p:nvCxnSpPr>
        <p:spPr>
          <a:xfrm rot="16200000" flipV="1">
            <a:off x="7179273" y="3164227"/>
            <a:ext cx="484537" cy="2125"/>
          </a:xfrm>
          <a:prstGeom prst="bentConnector2">
            <a:avLst/>
          </a:prstGeom>
          <a:ln w="19050">
            <a:solidFill>
              <a:schemeClr val="accent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FD97C18D-1A74-B748-83EB-6388D2F845A1}"/>
              </a:ext>
            </a:extLst>
          </p:cNvPr>
          <p:cNvCxnSpPr>
            <a:cxnSpLocks/>
            <a:stCxn id="19" idx="0"/>
            <a:endCxn id="13" idx="3"/>
          </p:cNvCxnSpPr>
          <p:nvPr/>
        </p:nvCxnSpPr>
        <p:spPr>
          <a:xfrm rot="16200000" flipV="1">
            <a:off x="7682715" y="2442777"/>
            <a:ext cx="484537" cy="1445028"/>
          </a:xfrm>
          <a:prstGeom prst="bentConnector2">
            <a:avLst/>
          </a:prstGeom>
          <a:ln w="1905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15FA961A-9F85-744A-BD8B-8170C6037D63}"/>
              </a:ext>
            </a:extLst>
          </p:cNvPr>
          <p:cNvCxnSpPr>
            <a:cxnSpLocks/>
          </p:cNvCxnSpPr>
          <p:nvPr/>
        </p:nvCxnSpPr>
        <p:spPr>
          <a:xfrm rot="16200000" flipV="1">
            <a:off x="5785526" y="3890861"/>
            <a:ext cx="24429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DE9D149E-B7BB-5841-8E33-AC7D7AC695A2}"/>
              </a:ext>
            </a:extLst>
          </p:cNvPr>
          <p:cNvCxnSpPr>
            <a:cxnSpLocks/>
          </p:cNvCxnSpPr>
          <p:nvPr/>
        </p:nvCxnSpPr>
        <p:spPr>
          <a:xfrm rot="16200000" flipV="1">
            <a:off x="4446744" y="3890861"/>
            <a:ext cx="24429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5476AB25-4FF4-5F4A-8A3E-51C0A95F59A6}"/>
              </a:ext>
            </a:extLst>
          </p:cNvPr>
          <p:cNvCxnSpPr>
            <a:cxnSpLocks/>
          </p:cNvCxnSpPr>
          <p:nvPr/>
        </p:nvCxnSpPr>
        <p:spPr>
          <a:xfrm rot="16200000" flipV="1">
            <a:off x="3543061" y="4381015"/>
            <a:ext cx="443074" cy="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F2BBE857-5F4B-7243-A7C4-C16D8AE68F0D}"/>
              </a:ext>
            </a:extLst>
          </p:cNvPr>
          <p:cNvCxnSpPr>
            <a:cxnSpLocks/>
          </p:cNvCxnSpPr>
          <p:nvPr/>
        </p:nvCxnSpPr>
        <p:spPr>
          <a:xfrm rot="16200000" flipV="1">
            <a:off x="4762734" y="4381736"/>
            <a:ext cx="443074" cy="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FA1638CB-4C18-9148-934A-BFAD0ED48D2A}"/>
              </a:ext>
            </a:extLst>
          </p:cNvPr>
          <p:cNvCxnSpPr>
            <a:cxnSpLocks/>
          </p:cNvCxnSpPr>
          <p:nvPr/>
        </p:nvCxnSpPr>
        <p:spPr>
          <a:xfrm rot="16200000" flipV="1">
            <a:off x="6898715" y="4316909"/>
            <a:ext cx="24429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67364B62-7364-2C42-A5A1-7631D52D0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23" y="3900713"/>
            <a:ext cx="1235532" cy="169502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E39A91D-FCCA-3148-BC16-3A7A5BA5B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092" y="5815547"/>
            <a:ext cx="1508968" cy="853238"/>
          </a:xfrm>
          <a:prstGeom prst="rect">
            <a:avLst/>
          </a:prstGeom>
        </p:spPr>
      </p:pic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16D3FA12-CB74-9B4D-8D08-FA044FC2293F}"/>
              </a:ext>
            </a:extLst>
          </p:cNvPr>
          <p:cNvCxnSpPr>
            <a:cxnSpLocks/>
            <a:stCxn id="13" idx="0"/>
            <a:endCxn id="21" idx="1"/>
          </p:cNvCxnSpPr>
          <p:nvPr/>
        </p:nvCxnSpPr>
        <p:spPr>
          <a:xfrm rot="16200000" flipV="1">
            <a:off x="4801591" y="977466"/>
            <a:ext cx="867114" cy="2618986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2A0B5695-9905-104D-AC8B-34F8F4D2E07A}"/>
              </a:ext>
            </a:extLst>
          </p:cNvPr>
          <p:cNvCxnSpPr>
            <a:cxnSpLocks/>
            <a:stCxn id="16" idx="2"/>
            <a:endCxn id="34" idx="2"/>
          </p:cNvCxnSpPr>
          <p:nvPr/>
        </p:nvCxnSpPr>
        <p:spPr>
          <a:xfrm rot="5400000">
            <a:off x="2140778" y="3961802"/>
            <a:ext cx="635650" cy="2632228"/>
          </a:xfrm>
          <a:prstGeom prst="bentConnector3">
            <a:avLst>
              <a:gd name="adj1" fmla="val 135963"/>
            </a:avLst>
          </a:prstGeom>
          <a:ln w="381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D5FFC27C-C42E-424A-B71F-1E32DCC3CBDB}"/>
              </a:ext>
            </a:extLst>
          </p:cNvPr>
          <p:cNvCxnSpPr>
            <a:cxnSpLocks/>
            <a:stCxn id="18" idx="2"/>
            <a:endCxn id="35" idx="0"/>
          </p:cNvCxnSpPr>
          <p:nvPr/>
        </p:nvCxnSpPr>
        <p:spPr>
          <a:xfrm rot="16200000" flipH="1">
            <a:off x="4564061" y="5387031"/>
            <a:ext cx="855455" cy="1576"/>
          </a:xfrm>
          <a:prstGeom prst="bentConnector3">
            <a:avLst>
              <a:gd name="adj1" fmla="val 50000"/>
            </a:avLst>
          </a:prstGeom>
          <a:ln w="381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D9B3D1B0-B46B-B44A-AA8E-4E555C2F2564}"/>
              </a:ext>
            </a:extLst>
          </p:cNvPr>
          <p:cNvSpPr txBox="1"/>
          <p:nvPr/>
        </p:nvSpPr>
        <p:spPr>
          <a:xfrm>
            <a:off x="5142178" y="5562203"/>
            <a:ext cx="1424168" cy="1661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Wireless 2.4 GHz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A2102F9-4359-844B-BB64-646485ADCDB3}"/>
              </a:ext>
            </a:extLst>
          </p:cNvPr>
          <p:cNvSpPr txBox="1"/>
          <p:nvPr/>
        </p:nvSpPr>
        <p:spPr>
          <a:xfrm>
            <a:off x="9230435" y="5700143"/>
            <a:ext cx="528531" cy="1661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 dirty="0">
                <a:latin typeface="+mn-lt"/>
                <a:ea typeface="+mn-ea"/>
                <a:cs typeface="+mn-cs"/>
              </a:rPr>
              <a:t>gRPC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FCCCE0B-95E4-3F47-B2F8-0866A87F6980}"/>
              </a:ext>
            </a:extLst>
          </p:cNvPr>
          <p:cNvSpPr txBox="1"/>
          <p:nvPr/>
        </p:nvSpPr>
        <p:spPr>
          <a:xfrm>
            <a:off x="2302274" y="5641420"/>
            <a:ext cx="528531" cy="1661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RS485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4DE8CAF-3E3C-5E45-A6FA-BC638DE6C02F}"/>
              </a:ext>
            </a:extLst>
          </p:cNvPr>
          <p:cNvSpPr txBox="1"/>
          <p:nvPr/>
        </p:nvSpPr>
        <p:spPr>
          <a:xfrm>
            <a:off x="5586750" y="4319868"/>
            <a:ext cx="727763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JSON-RPC WS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89F9411-B6ED-6B46-9A12-4E5E26BCF3B6}"/>
              </a:ext>
            </a:extLst>
          </p:cNvPr>
          <p:cNvSpPr txBox="1"/>
          <p:nvPr/>
        </p:nvSpPr>
        <p:spPr>
          <a:xfrm>
            <a:off x="7902243" y="2749375"/>
            <a:ext cx="2709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HTTP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9181189-BA3D-874A-A197-FAF2B8ACBB79}"/>
              </a:ext>
            </a:extLst>
          </p:cNvPr>
          <p:cNvSpPr txBox="1"/>
          <p:nvPr/>
        </p:nvSpPr>
        <p:spPr>
          <a:xfrm>
            <a:off x="4909509" y="2055546"/>
            <a:ext cx="1088303" cy="1661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HTTPS / WSS</a:t>
            </a:r>
          </a:p>
        </p:txBody>
      </p:sp>
      <p:pic>
        <p:nvPicPr>
          <p:cNvPr id="47" name="Graphic 46" descr="Laptop with solid fill">
            <a:extLst>
              <a:ext uri="{FF2B5EF4-FFF2-40B4-BE49-F238E27FC236}">
                <a16:creationId xmlns:a16="http://schemas.microsoft.com/office/drawing/2014/main" id="{6A5AF6B8-62E5-144C-B265-203D2AFE38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37735" y="1056679"/>
            <a:ext cx="1159604" cy="1159604"/>
          </a:xfrm>
          <a:prstGeom prst="rect">
            <a:avLst/>
          </a:prstGeom>
        </p:spPr>
      </p:pic>
      <p:pic>
        <p:nvPicPr>
          <p:cNvPr id="48" name="Graphic 47" descr="Web design with solid fill">
            <a:extLst>
              <a:ext uri="{FF2B5EF4-FFF2-40B4-BE49-F238E27FC236}">
                <a16:creationId xmlns:a16="http://schemas.microsoft.com/office/drawing/2014/main" id="{E6F23AB5-3250-D74E-A992-1F06536814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85336" y="85131"/>
            <a:ext cx="991920" cy="99192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BF82B1C8-638C-304C-A4B9-A086D32C42CB}"/>
              </a:ext>
            </a:extLst>
          </p:cNvPr>
          <p:cNvSpPr txBox="1"/>
          <p:nvPr/>
        </p:nvSpPr>
        <p:spPr>
          <a:xfrm>
            <a:off x="7990694" y="922452"/>
            <a:ext cx="1053686" cy="2215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600" kern="1200">
                <a:latin typeface="+mn-lt"/>
                <a:ea typeface="+mn-ea"/>
                <a:cs typeface="+mn-cs"/>
              </a:rPr>
              <a:t>Pelion Portal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A4C26EF-F2C8-D043-90FF-5F704BDC5725}"/>
              </a:ext>
            </a:extLst>
          </p:cNvPr>
          <p:cNvSpPr txBox="1"/>
          <p:nvPr/>
        </p:nvSpPr>
        <p:spPr>
          <a:xfrm>
            <a:off x="7170590" y="2044706"/>
            <a:ext cx="3267561" cy="3877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600" kern="1200" dirty="0">
                <a:latin typeface="+mn-lt"/>
                <a:ea typeface="+mn-ea"/>
                <a:cs typeface="+mn-cs"/>
              </a:rPr>
              <a:t>My MacBook </a:t>
            </a:r>
            <a:br>
              <a:rPr lang="en-US" sz="1600" kern="1200" dirty="0">
                <a:latin typeface="+mn-lt"/>
                <a:ea typeface="+mn-ea"/>
                <a:cs typeface="+mn-cs"/>
              </a:rPr>
            </a:br>
            <a:r>
              <a:rPr lang="en-US" sz="1200" kern="1200" dirty="0">
                <a:latin typeface="+mn-lt"/>
                <a:ea typeface="+mn-ea"/>
                <a:cs typeface="+mn-cs"/>
              </a:rPr>
              <a:t>running Sagemaker notebook using Pelion Rest APIs </a:t>
            </a:r>
          </a:p>
        </p:txBody>
      </p: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F480C92E-57A8-0340-96D8-C358C099831E}"/>
              </a:ext>
            </a:extLst>
          </p:cNvPr>
          <p:cNvCxnSpPr>
            <a:cxnSpLocks/>
            <a:stCxn id="48" idx="1"/>
            <a:endCxn id="21" idx="0"/>
          </p:cNvCxnSpPr>
          <p:nvPr/>
        </p:nvCxnSpPr>
        <p:spPr>
          <a:xfrm rot="10800000" flipV="1">
            <a:off x="5907676" y="581090"/>
            <a:ext cx="2077661" cy="636833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176A6CD5-9ADA-A84C-943E-80B890130923}"/>
              </a:ext>
            </a:extLst>
          </p:cNvPr>
          <p:cNvCxnSpPr>
            <a:cxnSpLocks/>
          </p:cNvCxnSpPr>
          <p:nvPr/>
        </p:nvCxnSpPr>
        <p:spPr>
          <a:xfrm rot="10800000">
            <a:off x="5931528" y="1217925"/>
            <a:ext cx="2030060" cy="418557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017D4B8-138A-A141-BADE-FCCF1C1BEB62}"/>
              </a:ext>
            </a:extLst>
          </p:cNvPr>
          <p:cNvSpPr txBox="1"/>
          <p:nvPr/>
        </p:nvSpPr>
        <p:spPr>
          <a:xfrm>
            <a:off x="6145766" y="361829"/>
            <a:ext cx="2366462" cy="1661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>
                <a:latin typeface="+mn-lt"/>
                <a:ea typeface="+mn-ea"/>
              </a:rPr>
              <a:t>REST over HTTPS / WSS</a:t>
            </a:r>
            <a:endParaRPr lang="en-US" sz="1200" kern="1200">
              <a:latin typeface="+mn-lt"/>
              <a:ea typeface="+mn-ea"/>
              <a:cs typeface="+mn-cs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EA9902B-161E-9142-8923-9E4AC20D2178}"/>
              </a:ext>
            </a:extLst>
          </p:cNvPr>
          <p:cNvSpPr txBox="1"/>
          <p:nvPr/>
        </p:nvSpPr>
        <p:spPr>
          <a:xfrm>
            <a:off x="6064396" y="-1258529"/>
            <a:ext cx="65" cy="29084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2100" kern="1200" err="1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72554DD-0023-FB44-A8A8-738EABF232EB}"/>
              </a:ext>
            </a:extLst>
          </p:cNvPr>
          <p:cNvSpPr txBox="1"/>
          <p:nvPr/>
        </p:nvSpPr>
        <p:spPr>
          <a:xfrm>
            <a:off x="10237887" y="3671763"/>
            <a:ext cx="1522981" cy="1938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400" kern="1200" dirty="0">
                <a:latin typeface="+mn-lt"/>
                <a:ea typeface="+mn-ea"/>
                <a:cs typeface="+mn-cs"/>
              </a:rPr>
              <a:t>Pelion Edge Gateway</a:t>
            </a:r>
          </a:p>
        </p:txBody>
      </p:sp>
      <p:pic>
        <p:nvPicPr>
          <p:cNvPr id="3" name="Graphic 2" descr="Safe with solid fill">
            <a:extLst>
              <a:ext uri="{FF2B5EF4-FFF2-40B4-BE49-F238E27FC236}">
                <a16:creationId xmlns:a16="http://schemas.microsoft.com/office/drawing/2014/main" id="{FD97E9E3-9C7B-A242-AB43-6E4D014B83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267575" y="3865662"/>
            <a:ext cx="808976" cy="808976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B0E6F674-4DAA-644E-B93A-DC71C95209A3}"/>
              </a:ext>
            </a:extLst>
          </p:cNvPr>
          <p:cNvSpPr txBox="1"/>
          <p:nvPr/>
        </p:nvSpPr>
        <p:spPr>
          <a:xfrm>
            <a:off x="2694826" y="3431569"/>
            <a:ext cx="1343612" cy="1938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Parsec</a:t>
            </a:r>
          </a:p>
        </p:txBody>
      </p: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32B412C8-7939-964C-9F17-BBFB74250D66}"/>
              </a:ext>
            </a:extLst>
          </p:cNvPr>
          <p:cNvCxnSpPr>
            <a:cxnSpLocks/>
            <a:stCxn id="3" idx="0"/>
            <a:endCxn id="10" idx="1"/>
          </p:cNvCxnSpPr>
          <p:nvPr/>
        </p:nvCxnSpPr>
        <p:spPr>
          <a:xfrm rot="5400000" flipH="1" flipV="1">
            <a:off x="3206052" y="3080439"/>
            <a:ext cx="251234" cy="1319213"/>
          </a:xfrm>
          <a:prstGeom prst="bentConnector2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id="{1D1086C2-B7A2-044B-8C8E-6AACD1135859}"/>
              </a:ext>
            </a:extLst>
          </p:cNvPr>
          <p:cNvSpPr txBox="1"/>
          <p:nvPr/>
        </p:nvSpPr>
        <p:spPr>
          <a:xfrm>
            <a:off x="2358027" y="4629594"/>
            <a:ext cx="1343612" cy="1661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TPM or SE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1243E178-8714-5E46-85A7-879512CD8AC8}"/>
              </a:ext>
            </a:extLst>
          </p:cNvPr>
          <p:cNvSpPr/>
          <p:nvPr/>
        </p:nvSpPr>
        <p:spPr>
          <a:xfrm>
            <a:off x="7962225" y="4441507"/>
            <a:ext cx="1962200" cy="681903"/>
          </a:xfrm>
          <a:prstGeom prst="roundRect">
            <a:avLst>
              <a:gd name="adj" fmla="val 6608"/>
            </a:avLst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Container 2 (Blinker)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49E334E-B123-394A-91EF-D27F438018FE}"/>
              </a:ext>
            </a:extLst>
          </p:cNvPr>
          <p:cNvGrpSpPr/>
          <p:nvPr/>
        </p:nvGrpSpPr>
        <p:grpSpPr>
          <a:xfrm>
            <a:off x="10478554" y="4382978"/>
            <a:ext cx="1408472" cy="1567684"/>
            <a:chOff x="10287723" y="4216006"/>
            <a:chExt cx="1408472" cy="1567684"/>
          </a:xfrm>
        </p:grpSpPr>
        <p:pic>
          <p:nvPicPr>
            <p:cNvPr id="1026" name="Picture 2" descr="Monitor and Manage Anomaly Detection Models on a fleet of Wind Turbines  with Amazon SageMaker Edge Manager | AWS Machine Learning Blog">
              <a:extLst>
                <a:ext uri="{FF2B5EF4-FFF2-40B4-BE49-F238E27FC236}">
                  <a16:creationId xmlns:a16="http://schemas.microsoft.com/office/drawing/2014/main" id="{05C5190E-F924-E344-A57B-C3D9EF14C4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87723" y="4248900"/>
              <a:ext cx="1395446" cy="14512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42C51A7-4558-CB46-8AD7-19D88E593AEA}"/>
                </a:ext>
              </a:extLst>
            </p:cNvPr>
            <p:cNvSpPr/>
            <p:nvPr/>
          </p:nvSpPr>
          <p:spPr>
            <a:xfrm>
              <a:off x="10371968" y="4318397"/>
              <a:ext cx="461048" cy="11343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B186BEB-241A-8B40-AADC-AF8DA6780F10}"/>
                </a:ext>
              </a:extLst>
            </p:cNvPr>
            <p:cNvSpPr/>
            <p:nvPr/>
          </p:nvSpPr>
          <p:spPr>
            <a:xfrm rot="5400000">
              <a:off x="11227638" y="5469619"/>
              <a:ext cx="167092" cy="46104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09A87E9-0E7E-1E46-92F3-B6D9C7602C9E}"/>
                </a:ext>
              </a:extLst>
            </p:cNvPr>
            <p:cNvSpPr txBox="1"/>
            <p:nvPr/>
          </p:nvSpPr>
          <p:spPr>
            <a:xfrm>
              <a:off x="10595903" y="4216006"/>
              <a:ext cx="1100292" cy="4154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indent="0" algn="ctr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r>
                <a:rPr lang="en-US" sz="1000" kern="1200" dirty="0">
                  <a:latin typeface="+mn-lt"/>
                  <a:ea typeface="+mn-ea"/>
                  <a:cs typeface="+mn-cs"/>
                </a:rPr>
                <a:t>AWS Sagemaker Edge Agent Manager</a:t>
              </a:r>
              <a:br>
                <a:rPr lang="en-US" sz="1000" kern="1200" dirty="0">
                  <a:latin typeface="+mn-lt"/>
                  <a:ea typeface="+mn-ea"/>
                  <a:cs typeface="+mn-cs"/>
                </a:rPr>
              </a:br>
              <a:r>
                <a:rPr lang="en-US" sz="1000" dirty="0">
                  <a:latin typeface="+mn-lt"/>
                  <a:ea typeface="+mn-ea"/>
                </a:rPr>
                <a:t>On Pelion Edge GW</a:t>
              </a:r>
              <a:endParaRPr lang="en-US" sz="1000" kern="1200" dirty="0">
                <a:latin typeface="+mn-lt"/>
                <a:ea typeface="+mn-ea"/>
                <a:cs typeface="+mn-cs"/>
              </a:endParaRPr>
            </a:p>
          </p:txBody>
        </p:sp>
      </p:grp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58B61CD3-8135-E648-8BEE-CE4E39D7B300}"/>
              </a:ext>
            </a:extLst>
          </p:cNvPr>
          <p:cNvCxnSpPr>
            <a:cxnSpLocks/>
            <a:stCxn id="63" idx="2"/>
          </p:cNvCxnSpPr>
          <p:nvPr/>
        </p:nvCxnSpPr>
        <p:spPr>
          <a:xfrm rot="16200000" flipH="1">
            <a:off x="9606024" y="4460711"/>
            <a:ext cx="518010" cy="1843408"/>
          </a:xfrm>
          <a:prstGeom prst="bentConnector2">
            <a:avLst/>
          </a:prstGeom>
          <a:ln w="381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>
            <a:extLst>
              <a:ext uri="{FF2B5EF4-FFF2-40B4-BE49-F238E27FC236}">
                <a16:creationId xmlns:a16="http://schemas.microsoft.com/office/drawing/2014/main" id="{E81DB187-5EA3-684B-B3E7-098DB226D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942" y="122991"/>
            <a:ext cx="11233150" cy="654760"/>
          </a:xfrm>
        </p:spPr>
        <p:txBody>
          <a:bodyPr/>
          <a:lstStyle/>
          <a:p>
            <a:r>
              <a:rPr lang="en-US" dirty="0"/>
              <a:t>Sagemaker Edge Agent PT</a:t>
            </a:r>
            <a:br>
              <a:rPr lang="en-US" dirty="0"/>
            </a:br>
            <a:r>
              <a:rPr lang="en-US" dirty="0"/>
              <a:t>in Pelion</a:t>
            </a:r>
            <a:br>
              <a:rPr lang="en-US" dirty="0"/>
            </a:br>
            <a:r>
              <a:rPr lang="en-US" dirty="0"/>
              <a:t>Edge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E51F8B0-4700-A545-97BE-D01604EE1E9B}"/>
              </a:ext>
            </a:extLst>
          </p:cNvPr>
          <p:cNvSpPr/>
          <p:nvPr/>
        </p:nvSpPr>
        <p:spPr>
          <a:xfrm>
            <a:off x="8105840" y="4590387"/>
            <a:ext cx="1665915" cy="451899"/>
          </a:xfrm>
          <a:prstGeom prst="roundRect">
            <a:avLst>
              <a:gd name="adj" fmla="val 660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Sagemaker-Edge-Agent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PT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Container</a:t>
            </a:r>
          </a:p>
        </p:txBody>
      </p:sp>
      <p:cxnSp>
        <p:nvCxnSpPr>
          <p:cNvPr id="66" name="Elbow Connector 65">
            <a:extLst>
              <a:ext uri="{FF2B5EF4-FFF2-40B4-BE49-F238E27FC236}">
                <a16:creationId xmlns:a16="http://schemas.microsoft.com/office/drawing/2014/main" id="{278949CC-17D1-C24E-B1D4-2DE7198D08C4}"/>
              </a:ext>
            </a:extLst>
          </p:cNvPr>
          <p:cNvCxnSpPr>
            <a:cxnSpLocks/>
          </p:cNvCxnSpPr>
          <p:nvPr/>
        </p:nvCxnSpPr>
        <p:spPr>
          <a:xfrm rot="16200000" flipV="1">
            <a:off x="8806436" y="4318402"/>
            <a:ext cx="24429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7" name="Picture 66" descr="Text&#10;&#10;Description automatically generated">
            <a:extLst>
              <a:ext uri="{FF2B5EF4-FFF2-40B4-BE49-F238E27FC236}">
                <a16:creationId xmlns:a16="http://schemas.microsoft.com/office/drawing/2014/main" id="{ECE0C95F-FA44-BD47-A265-F4E6181B39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61588" y="1182443"/>
            <a:ext cx="1685566" cy="859095"/>
          </a:xfrm>
          <a:prstGeom prst="rect">
            <a:avLst/>
          </a:prstGeom>
        </p:spPr>
      </p:pic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A704646D-8D97-CD48-84CE-4AF4B23DECE1}"/>
              </a:ext>
            </a:extLst>
          </p:cNvPr>
          <p:cNvCxnSpPr>
            <a:cxnSpLocks/>
          </p:cNvCxnSpPr>
          <p:nvPr/>
        </p:nvCxnSpPr>
        <p:spPr>
          <a:xfrm rot="16200000" flipV="1">
            <a:off x="7272729" y="3871458"/>
            <a:ext cx="24429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9F8E6C20-6AEE-5442-9FB1-6CDABB5CDA29}"/>
              </a:ext>
            </a:extLst>
          </p:cNvPr>
          <p:cNvCxnSpPr>
            <a:cxnSpLocks/>
          </p:cNvCxnSpPr>
          <p:nvPr/>
        </p:nvCxnSpPr>
        <p:spPr>
          <a:xfrm rot="16200000" flipV="1">
            <a:off x="8577785" y="3888539"/>
            <a:ext cx="24429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099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7966A-3CF7-9E41-BD0E-46640E3F5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Currently Supported Commands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3FC8B1-FF3D-D54A-AFC2-5A1531BA3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512" y="1223531"/>
            <a:ext cx="13013472" cy="4702668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/>
              <a:t>List Downloaded Models in </a:t>
            </a:r>
            <a:r>
              <a:rPr lang="en-US" sz="1400" b="1" dirty="0" err="1"/>
              <a:t>Sagemaker</a:t>
            </a:r>
            <a:r>
              <a:rPr lang="en-US" sz="1400" b="1" dirty="0"/>
              <a:t> Edge Agent:</a:t>
            </a:r>
          </a:p>
          <a:p>
            <a:pPr marL="0" indent="0">
              <a:buNone/>
            </a:pPr>
            <a:r>
              <a:rPr lang="en-US" sz="1400" dirty="0"/>
              <a:t>	{"jsonrpc":"2.0","id":"1","method":"listModels"}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b="1" dirty="0"/>
              <a:t>Download a </a:t>
            </a:r>
            <a:r>
              <a:rPr lang="en-US" sz="1400" b="1" dirty="0" err="1"/>
              <a:t>Sagemaker</a:t>
            </a:r>
            <a:r>
              <a:rPr lang="en-US" sz="1400" b="1" dirty="0"/>
              <a:t> compiled model into </a:t>
            </a:r>
            <a:r>
              <a:rPr lang="en-US" sz="1400" b="1" dirty="0" err="1"/>
              <a:t>Sagemaker</a:t>
            </a:r>
            <a:r>
              <a:rPr lang="en-US" sz="1400" b="1" dirty="0"/>
              <a:t> Edge Agent, then load it:</a:t>
            </a:r>
          </a:p>
          <a:p>
            <a:pPr marL="0" indent="0">
              <a:buNone/>
            </a:pPr>
            <a:r>
              <a:rPr lang="en-US" sz="1400" dirty="0"/>
              <a:t>	{"jsonrpc":"2.0","id":"1","method":"loadModel","params":{"name":"demo-keras","s3_filename":"keras-model-1.0.tar.gz"}}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b="1" dirty="0"/>
              <a:t>Unload a model from the </a:t>
            </a:r>
            <a:r>
              <a:rPr lang="en-US" sz="1400" b="1" dirty="0" err="1"/>
              <a:t>Sagemaker</a:t>
            </a:r>
            <a:r>
              <a:rPr lang="en-US" sz="1400" b="1" dirty="0"/>
              <a:t> Edge Agent:</a:t>
            </a:r>
          </a:p>
          <a:p>
            <a:pPr marL="0" indent="0">
              <a:buNone/>
            </a:pPr>
            <a:r>
              <a:rPr lang="en-US" sz="1400" dirty="0"/>
              <a:t>	{"jsonrpc":"2.0","id":"1","method":"unloadModel","params":{"name":"</a:t>
            </a:r>
            <a:r>
              <a:rPr lang="en-US" sz="1400" dirty="0" err="1"/>
              <a:t>demo-keras</a:t>
            </a:r>
            <a:r>
              <a:rPr lang="en-US" sz="1400" dirty="0"/>
              <a:t>"}}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b="1" dirty="0"/>
              <a:t>Reload a Sagemaker compiled model into Sagemaker Edge Agent:</a:t>
            </a:r>
          </a:p>
          <a:p>
            <a:pPr marL="0" indent="0">
              <a:buNone/>
            </a:pPr>
            <a:r>
              <a:rPr lang="en-US" sz="1400" dirty="0"/>
              <a:t>	{"jsonrpc":"2.0","id":"1","method":”reloadModel","params":{"name":"demo-keras","s3_filename":"keras-model-1.0.tar.gz"}}</a:t>
            </a:r>
            <a:br>
              <a:rPr lang="en-US" sz="1400" dirty="0"/>
            </a:br>
            <a:endParaRPr lang="en-US" sz="1400" dirty="0"/>
          </a:p>
          <a:p>
            <a:pPr marL="0" indent="0">
              <a:buNone/>
            </a:pPr>
            <a:r>
              <a:rPr lang="en-US" sz="1400" b="1" dirty="0"/>
              <a:t>Perform a prediction using the specified input data, optionally placing the prediction output to the specified output location : </a:t>
            </a:r>
          </a:p>
          <a:p>
            <a:pPr marL="0" indent="0">
              <a:buNone/>
            </a:pPr>
            <a:r>
              <a:rPr lang="en-US" sz="1400" dirty="0"/>
              <a:t>	{"jsonrpc":"2.0","id":"1","method":"predict",</a:t>
            </a:r>
          </a:p>
          <a:p>
            <a:pPr marL="0" indent="0">
              <a:buNone/>
            </a:pPr>
            <a:r>
              <a:rPr lang="en-US" sz="1400" dirty="0"/>
              <a:t>                        "params":{"model_name":"demo-keras","input_data_url":"s3:///input-tensor.data","output_url":"s3:///output-</a:t>
            </a:r>
            <a:r>
              <a:rPr lang="en-US" sz="1400" dirty="0" err="1"/>
              <a:t>tensor.data</a:t>
            </a:r>
            <a:r>
              <a:rPr lang="en-US" sz="1400" dirty="0"/>
              <a:t>"}}</a:t>
            </a:r>
          </a:p>
        </p:txBody>
      </p:sp>
    </p:spTree>
    <p:extLst>
      <p:ext uri="{BB962C8B-B14F-4D97-AF65-F5344CB8AC3E}">
        <p14:creationId xmlns:p14="http://schemas.microsoft.com/office/powerpoint/2010/main" val="3653986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CA105A-66AD-8947-81A1-2845204555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6000" dirty="0">
                <a:solidFill>
                  <a:schemeClr val="bg1"/>
                </a:solidFill>
              </a:rPr>
              <a:t>Demos and Q/A</a:t>
            </a:r>
          </a:p>
          <a:p>
            <a:endParaRPr lang="en-US" sz="6000" dirty="0">
              <a:solidFill>
                <a:schemeClr val="bg1"/>
              </a:solidFill>
            </a:endParaRPr>
          </a:p>
          <a:p>
            <a:endParaRPr lang="en-US" sz="6000" dirty="0">
              <a:solidFill>
                <a:schemeClr val="bg1"/>
              </a:solidFill>
            </a:endParaRPr>
          </a:p>
          <a:p>
            <a:r>
              <a:rPr lang="en-US" sz="6000" dirty="0">
                <a:solidFill>
                  <a:schemeClr val="bg1"/>
                </a:solidFill>
              </a:rPr>
              <a:t>Thanks!!</a:t>
            </a:r>
          </a:p>
        </p:txBody>
      </p:sp>
    </p:spTree>
    <p:extLst>
      <p:ext uri="{BB962C8B-B14F-4D97-AF65-F5344CB8AC3E}">
        <p14:creationId xmlns:p14="http://schemas.microsoft.com/office/powerpoint/2010/main" val="4012193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98A63-BB2C-324B-914F-FCEB28AD2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942" y="122991"/>
            <a:ext cx="11233150" cy="654760"/>
          </a:xfrm>
        </p:spPr>
        <p:txBody>
          <a:bodyPr/>
          <a:lstStyle/>
          <a:p>
            <a:r>
              <a:rPr lang="en-US" dirty="0"/>
              <a:t>Sagemaker Edge Agent PT Container:</a:t>
            </a:r>
            <a:br>
              <a:rPr lang="en-US" dirty="0"/>
            </a:br>
            <a:r>
              <a:rPr lang="en-US" dirty="0"/>
              <a:t>Deployment via Pelion Kubernetes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CDEB2A6-3387-DB47-ABEF-04FB62662873}"/>
              </a:ext>
            </a:extLst>
          </p:cNvPr>
          <p:cNvGrpSpPr/>
          <p:nvPr/>
        </p:nvGrpSpPr>
        <p:grpSpPr>
          <a:xfrm>
            <a:off x="479425" y="2030076"/>
            <a:ext cx="6226140" cy="4116897"/>
            <a:chOff x="1136974" y="1290337"/>
            <a:chExt cx="6226140" cy="4116897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DBEE4FA8-2F61-FE4A-B632-7E579F897B1B}"/>
                </a:ext>
              </a:extLst>
            </p:cNvPr>
            <p:cNvSpPr/>
            <p:nvPr/>
          </p:nvSpPr>
          <p:spPr>
            <a:xfrm>
              <a:off x="1136974" y="1290337"/>
              <a:ext cx="6226140" cy="3388362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D2B1877-796A-3A45-89C2-E3519891AED0}"/>
                </a:ext>
              </a:extLst>
            </p:cNvPr>
            <p:cNvSpPr/>
            <p:nvPr/>
          </p:nvSpPr>
          <p:spPr>
            <a:xfrm>
              <a:off x="3738723" y="2815836"/>
              <a:ext cx="3332563" cy="15212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highlight>
                  <a:srgbClr val="FF6B00"/>
                </a:highligh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4" name="Picture 3" descr="A picture containing electronics&#10;&#10;Description automatically generated">
              <a:extLst>
                <a:ext uri="{FF2B5EF4-FFF2-40B4-BE49-F238E27FC236}">
                  <a16:creationId xmlns:a16="http://schemas.microsoft.com/office/drawing/2014/main" id="{6E68D00A-66DF-074F-8FED-3BBF72323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516" b="92701" l="9743" r="92463">
                          <a14:foregroundMark x1="77941" y1="39416" x2="77941" y2="39416"/>
                          <a14:foregroundMark x1="48897" y1="93187" x2="48897" y2="93187"/>
                          <a14:foregroundMark x1="90441" y1="41606" x2="90441" y2="41606"/>
                          <a14:foregroundMark x1="92096" y1="42092" x2="92096" y2="42092"/>
                          <a14:foregroundMark x1="92647" y1="39416" x2="92647" y2="39416"/>
                          <a14:foregroundMark x1="48162" y1="8516" x2="48162" y2="851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91431" y="1441773"/>
              <a:ext cx="1623317" cy="122644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7A7E383-DAE1-5D45-BC18-4171DF94695C}"/>
                </a:ext>
              </a:extLst>
            </p:cNvPr>
            <p:cNvSpPr txBox="1"/>
            <p:nvPr/>
          </p:nvSpPr>
          <p:spPr>
            <a:xfrm>
              <a:off x="2152762" y="4428274"/>
              <a:ext cx="4194564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NVidia-optimized Ubuntu 18.04 (L4T)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92D493B-94D3-4844-BE3D-80FA12906B63}"/>
                </a:ext>
              </a:extLst>
            </p:cNvPr>
            <p:cNvSpPr/>
            <p:nvPr/>
          </p:nvSpPr>
          <p:spPr>
            <a:xfrm>
              <a:off x="1434925" y="2853247"/>
              <a:ext cx="1736330" cy="35456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Pelion Kubelet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495B6D2-DFC0-D943-9867-0BA1C52A4249}"/>
                </a:ext>
              </a:extLst>
            </p:cNvPr>
            <p:cNvSpPr/>
            <p:nvPr/>
          </p:nvSpPr>
          <p:spPr>
            <a:xfrm>
              <a:off x="1435955" y="3920538"/>
              <a:ext cx="1736330" cy="461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Pelion Edge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710B4630-81DB-DC46-B957-B2BBDE2CF399}"/>
                </a:ext>
              </a:extLst>
            </p:cNvPr>
            <p:cNvSpPr/>
            <p:nvPr/>
          </p:nvSpPr>
          <p:spPr>
            <a:xfrm>
              <a:off x="1434925" y="4749688"/>
              <a:ext cx="2815119" cy="657546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Xavier NX GPU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4A96E60C-F45A-5E40-9563-14CB7A5D60A1}"/>
                </a:ext>
              </a:extLst>
            </p:cNvPr>
            <p:cNvSpPr/>
            <p:nvPr/>
          </p:nvSpPr>
          <p:spPr>
            <a:xfrm>
              <a:off x="4326306" y="4749688"/>
              <a:ext cx="2815119" cy="657546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Xavier NX CPU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17DF4DE-237E-3443-A2D4-49457BD6DF60}"/>
                </a:ext>
              </a:extLst>
            </p:cNvPr>
            <p:cNvSpPr/>
            <p:nvPr/>
          </p:nvSpPr>
          <p:spPr>
            <a:xfrm>
              <a:off x="3929124" y="2926323"/>
              <a:ext cx="2976621" cy="1080765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8CD908A-2EDE-1D4D-AAB3-AA71ECAAA58C}"/>
                </a:ext>
              </a:extLst>
            </p:cNvPr>
            <p:cNvSpPr txBox="1"/>
            <p:nvPr/>
          </p:nvSpPr>
          <p:spPr>
            <a:xfrm>
              <a:off x="3481943" y="4090833"/>
              <a:ext cx="3758570" cy="2215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NVidia-optimized Docker Runtime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3A57C65-7C57-444F-B3CD-EBF1AD62F55A}"/>
                </a:ext>
              </a:extLst>
            </p:cNvPr>
            <p:cNvSpPr txBox="1"/>
            <p:nvPr/>
          </p:nvSpPr>
          <p:spPr>
            <a:xfrm>
              <a:off x="2997701" y="1981373"/>
              <a:ext cx="2986710" cy="2908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21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"/>
                  <a:ea typeface="ＭＳ Ｐゴシック" panose="020B0600070205080204" pitchFamily="34" charset="-128"/>
                  <a:cs typeface="+mn-cs"/>
                </a:rPr>
                <a:t>Jetson Xavier NX Platform</a:t>
              </a:r>
            </a:p>
          </p:txBody>
        </p: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BA9AAD0-5F8A-E44B-BF63-082A40C8FE1A}"/>
              </a:ext>
            </a:extLst>
          </p:cNvPr>
          <p:cNvCxnSpPr>
            <a:cxnSpLocks/>
          </p:cNvCxnSpPr>
          <p:nvPr/>
        </p:nvCxnSpPr>
        <p:spPr>
          <a:xfrm flipH="1">
            <a:off x="5720576" y="1439562"/>
            <a:ext cx="3287957" cy="231839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loud 4">
            <a:extLst>
              <a:ext uri="{FF2B5EF4-FFF2-40B4-BE49-F238E27FC236}">
                <a16:creationId xmlns:a16="http://schemas.microsoft.com/office/drawing/2014/main" id="{8787135B-1395-A54B-81AE-01020EA79FED}"/>
              </a:ext>
            </a:extLst>
          </p:cNvPr>
          <p:cNvSpPr/>
          <p:nvPr/>
        </p:nvSpPr>
        <p:spPr>
          <a:xfrm>
            <a:off x="8325762" y="541864"/>
            <a:ext cx="2472377" cy="1349444"/>
          </a:xfrm>
          <a:prstGeom prst="clou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Pelion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E874C3-0883-1846-9788-1E1C46892BFE}"/>
              </a:ext>
            </a:extLst>
          </p:cNvPr>
          <p:cNvSpPr txBox="1"/>
          <p:nvPr/>
        </p:nvSpPr>
        <p:spPr>
          <a:xfrm rot="19490109">
            <a:off x="6794031" y="1956342"/>
            <a:ext cx="1641032" cy="3323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Pod Dispatched/Run via Pelion Kubelet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F488C8B-8A74-9C46-87F9-115479224A67}"/>
              </a:ext>
            </a:extLst>
          </p:cNvPr>
          <p:cNvCxnSpPr>
            <a:cxnSpLocks/>
          </p:cNvCxnSpPr>
          <p:nvPr/>
        </p:nvCxnSpPr>
        <p:spPr>
          <a:xfrm flipH="1" flipV="1">
            <a:off x="10199608" y="1646450"/>
            <a:ext cx="1197061" cy="98015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97575452-3DA6-524D-8F0C-F4A483D4E6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54" b="93846" l="9976" r="89538">
                        <a14:foregroundMark x1="48662" y1="12615" x2="48662" y2="12615"/>
                        <a14:foregroundMark x1="59367" y1="12308" x2="59367" y2="12308"/>
                        <a14:foregroundMark x1="59367" y1="12615" x2="59367" y2="12615"/>
                        <a14:foregroundMark x1="60827" y1="6154" x2="60827" y2="6154"/>
                        <a14:foregroundMark x1="89051" y1="73846" x2="89051" y2="73846"/>
                        <a14:foregroundMark x1="89538" y1="73846" x2="89538" y2="73846"/>
                        <a14:foregroundMark x1="36740" y1="93231" x2="36740" y2="93231"/>
                        <a14:foregroundMark x1="40389" y1="93846" x2="40389" y2="938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4614" y="2333997"/>
            <a:ext cx="1684109" cy="133171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A058D56-9BDC-AB4A-90D5-A4488B14631D}"/>
              </a:ext>
            </a:extLst>
          </p:cNvPr>
          <p:cNvSpPr txBox="1"/>
          <p:nvPr/>
        </p:nvSpPr>
        <p:spPr>
          <a:xfrm>
            <a:off x="7034338" y="3928380"/>
            <a:ext cx="4904232" cy="28900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Pelion User uses Pelion integrated “kubectl” to create and run the Edge Agent Container on the Xavier Edge gateway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</a:b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Pelion then dispatches the download and creation/run of the requested Pod via Pelion-integrated Kubelet on the Xavier Edge gateway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</a:b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Edge Agent Container invokes an instance of AWS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Sagemaker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Edge Agent and the Edge PT to drive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the agent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D0286F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1" name="Right Brace 30">
            <a:extLst>
              <a:ext uri="{FF2B5EF4-FFF2-40B4-BE49-F238E27FC236}">
                <a16:creationId xmlns:a16="http://schemas.microsoft.com/office/drawing/2014/main" id="{92537000-B9F9-684C-8E05-74939BF2FF73}"/>
              </a:ext>
            </a:extLst>
          </p:cNvPr>
          <p:cNvSpPr/>
          <p:nvPr/>
        </p:nvSpPr>
        <p:spPr>
          <a:xfrm rot="16200000">
            <a:off x="9261042" y="1358349"/>
            <a:ext cx="363780" cy="4991275"/>
          </a:xfrm>
          <a:prstGeom prst="rightBrace">
            <a:avLst>
              <a:gd name="adj1" fmla="val 8333"/>
              <a:gd name="adj2" fmla="val 84867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D7C6862-F4BE-5E42-A827-A5749FDFBB87}"/>
              </a:ext>
            </a:extLst>
          </p:cNvPr>
          <p:cNvSpPr txBox="1"/>
          <p:nvPr/>
        </p:nvSpPr>
        <p:spPr>
          <a:xfrm rot="2270506">
            <a:off x="9845274" y="1959562"/>
            <a:ext cx="2073720" cy="1661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Pod “Create”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1A02B3-B720-944C-826C-DA042CAC23D3}"/>
              </a:ext>
            </a:extLst>
          </p:cNvPr>
          <p:cNvSpPr txBox="1"/>
          <p:nvPr/>
        </p:nvSpPr>
        <p:spPr>
          <a:xfrm>
            <a:off x="3620841" y="3750070"/>
            <a:ext cx="2467806" cy="1938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Sagemaker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 Edge Agent Container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F579A4-6304-8A43-8719-E523EC61C19E}"/>
              </a:ext>
            </a:extLst>
          </p:cNvPr>
          <p:cNvSpPr/>
          <p:nvPr/>
        </p:nvSpPr>
        <p:spPr>
          <a:xfrm>
            <a:off x="3592495" y="4000110"/>
            <a:ext cx="2496152" cy="6493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Sagemaker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Edge Agent 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Protocol Translator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9207FC-2C96-9F42-A881-2977F6C6F9C9}"/>
              </a:ext>
            </a:extLst>
          </p:cNvPr>
          <p:cNvSpPr/>
          <p:nvPr/>
        </p:nvSpPr>
        <p:spPr>
          <a:xfrm>
            <a:off x="777376" y="3977809"/>
            <a:ext cx="1716917" cy="6493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Sagemaker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Edge Agent Service</a:t>
            </a:r>
          </a:p>
        </p:txBody>
      </p:sp>
      <p:sp>
        <p:nvSpPr>
          <p:cNvPr id="19" name="Left-Right Arrow 18">
            <a:extLst>
              <a:ext uri="{FF2B5EF4-FFF2-40B4-BE49-F238E27FC236}">
                <a16:creationId xmlns:a16="http://schemas.microsoft.com/office/drawing/2014/main" id="{9D8735D7-7E0E-7C48-9354-1E20274570A1}"/>
              </a:ext>
            </a:extLst>
          </p:cNvPr>
          <p:cNvSpPr/>
          <p:nvPr/>
        </p:nvSpPr>
        <p:spPr>
          <a:xfrm>
            <a:off x="2457199" y="4154890"/>
            <a:ext cx="1135296" cy="339796"/>
          </a:xfrm>
          <a:prstGeom prst="leftRight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gRPC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0685532"/>
      </p:ext>
    </p:extLst>
  </p:cSld>
  <p:clrMapOvr>
    <a:masterClrMapping/>
  </p:clrMapOvr>
</p:sld>
</file>

<file path=ppt/theme/theme1.xml><?xml version="1.0" encoding="utf-8"?>
<a:theme xmlns:a="http://schemas.openxmlformats.org/drawingml/2006/main" name="Arm_PPT_Public">
  <a:themeElements>
    <a:clrScheme name="Custom 3">
      <a:dk1>
        <a:srgbClr val="000000"/>
      </a:dk1>
      <a:lt1>
        <a:srgbClr val="FFFFFF"/>
      </a:lt1>
      <a:dk2>
        <a:srgbClr val="D0286F"/>
      </a:dk2>
      <a:lt2>
        <a:srgbClr val="E5ECEB"/>
      </a:lt2>
      <a:accent1>
        <a:srgbClr val="1B154B"/>
      </a:accent1>
      <a:accent2>
        <a:srgbClr val="4E9EC0"/>
      </a:accent2>
      <a:accent3>
        <a:srgbClr val="00A9A2"/>
      </a:accent3>
      <a:accent4>
        <a:srgbClr val="E2C315"/>
      </a:accent4>
      <a:accent5>
        <a:srgbClr val="EF7F00"/>
      </a:accent5>
      <a:accent6>
        <a:srgbClr val="E3262B"/>
      </a:accent6>
      <a:hlink>
        <a:srgbClr val="D0286F"/>
      </a:hlink>
      <a:folHlink>
        <a:srgbClr val="002F6C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90000"/>
          </a:lnSpc>
          <a:spcBef>
            <a:spcPts val="0"/>
          </a:spcBef>
          <a:spcAft>
            <a:spcPts val="600"/>
          </a:spcAft>
          <a:buFont typeface="Arial" panose="020B0604020202020204" pitchFamily="34" charset="0"/>
          <a:buNone/>
          <a:defRPr sz="21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elionSlideTemplate" id="{FCEB7B45-D874-8941-A53A-2E8806D38A05}" vid="{91FEF79E-37BE-D243-9CE3-2BA327D4799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CE1256D4C5124C8B20E926E10C4EAD" ma:contentTypeVersion="9" ma:contentTypeDescription="Create a new document." ma:contentTypeScope="" ma:versionID="8013add489978c17606fc61d2271a6ad">
  <xsd:schema xmlns:xsd="http://www.w3.org/2001/XMLSchema" xmlns:xs="http://www.w3.org/2001/XMLSchema" xmlns:p="http://schemas.microsoft.com/office/2006/metadata/properties" xmlns:ns2="a64abd45-abae-48ce-a27c-eb2d8ecd548e" xmlns:ns3="d537d00f-2411-4d7d-9e29-4e9c0a9be79f" targetNamespace="http://schemas.microsoft.com/office/2006/metadata/properties" ma:root="true" ma:fieldsID="bc70b545b054cf710e661fa690243aea" ns2:_="" ns3:_="">
    <xsd:import namespace="a64abd45-abae-48ce-a27c-eb2d8ecd548e"/>
    <xsd:import namespace="d537d00f-2411-4d7d-9e29-4e9c0a9be79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4abd45-abae-48ce-a27c-eb2d8ecd54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37d00f-2411-4d7d-9e29-4e9c0a9be79f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1D4E06-5D3F-4994-A4A7-4BA626FA722D}">
  <ds:schemaRefs>
    <ds:schemaRef ds:uri="http://purl.org/dc/dcmitype/"/>
    <ds:schemaRef ds:uri="http://schemas.microsoft.com/office/infopath/2007/PartnerControls"/>
    <ds:schemaRef ds:uri="a64abd45-abae-48ce-a27c-eb2d8ecd548e"/>
    <ds:schemaRef ds:uri="http://purl.org/dc/elements/1.1/"/>
    <ds:schemaRef ds:uri="http://schemas.microsoft.com/office/2006/metadata/properties"/>
    <ds:schemaRef ds:uri="http://schemas.microsoft.com/office/2006/documentManagement/types"/>
    <ds:schemaRef ds:uri="d537d00f-2411-4d7d-9e29-4e9c0a9be79f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749339D-5B39-4E78-8084-B2E6E14E293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4abd45-abae-48ce-a27c-eb2d8ecd548e"/>
    <ds:schemaRef ds:uri="d537d00f-2411-4d7d-9e29-4e9c0a9be7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2EFBBFE-5AFC-4CAD-AD38-1CB870BDB2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Arm_PPT_Public</Template>
  <TotalTime>1590</TotalTime>
  <Words>680</Words>
  <Application>Microsoft Macintosh PowerPoint</Application>
  <PresentationFormat>Widescreen</PresentationFormat>
  <Paragraphs>94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Proxima Nova</vt:lpstr>
      <vt:lpstr>Wingdings</vt:lpstr>
      <vt:lpstr>Arm_PPT_Public</vt:lpstr>
      <vt:lpstr>AWS Sagemaker Edge Agent as Synthetic Pelion Edge Subordinate Device</vt:lpstr>
      <vt:lpstr>Overview</vt:lpstr>
      <vt:lpstr>What is AWS Sagemaker?</vt:lpstr>
      <vt:lpstr>Controlling Sagemaker Edge Agent via Pelion Edge</vt:lpstr>
      <vt:lpstr>Sagemaker Edge Agent PT in Pelion Edge</vt:lpstr>
      <vt:lpstr>Currently Supported Commands</vt:lpstr>
      <vt:lpstr>PowerPoint Presentation</vt:lpstr>
      <vt:lpstr>Sagemaker Edge Agent PT Container: Deployment via Pelion Kubernetes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Doug Anson</dc:creator>
  <cp:keywords/>
  <dc:description/>
  <cp:lastModifiedBy>Doug Anson</cp:lastModifiedBy>
  <cp:revision>19</cp:revision>
  <dcterms:created xsi:type="dcterms:W3CDTF">2021-04-23T15:38:17Z</dcterms:created>
  <dcterms:modified xsi:type="dcterms:W3CDTF">2021-08-24T15:05:35Z</dcterms:modified>
  <cp:category/>
  <cp:contentStatus>Published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45c40ffca3445d9bf3205a60bd2f6d6">
    <vt:lpwstr>Confidential|28d1025d-1415-4984-b35e-5b79e7d32b5c</vt:lpwstr>
  </property>
  <property fmtid="{D5CDD505-2E9C-101B-9397-08002B2CF9AE}" pid="3" name="TaxKeyword">
    <vt:lpwstr/>
  </property>
  <property fmtid="{D5CDD505-2E9C-101B-9397-08002B2CF9AE}" pid="4" name="_dlc_policyId">
    <vt:lpwstr>0x0101004E4B3E189D714F49A85ED613D6AE4F95|-1756139441</vt:lpwstr>
  </property>
  <property fmtid="{D5CDD505-2E9C-101B-9397-08002B2CF9AE}" pid="5" name="_dlc_DocIdItemGuid">
    <vt:lpwstr>e89a121e-355c-4cb1-879e-045fefeb8c84</vt:lpwstr>
  </property>
  <property fmtid="{D5CDD505-2E9C-101B-9397-08002B2CF9AE}" pid="6" name="_dlc_ItemStageId">
    <vt:lpwstr>1</vt:lpwstr>
  </property>
  <property fmtid="{D5CDD505-2E9C-101B-9397-08002B2CF9AE}" pid="7" name="j60c3ced31bb40378c6254d49035d966">
    <vt:lpwstr>2015|ee47c3e7-6a69-4f36-9adf-1007c8d399a4</vt:lpwstr>
  </property>
  <property fmtid="{D5CDD505-2E9C-101B-9397-08002B2CF9AE}" pid="8" name="vti_description">
    <vt:lpwstr/>
  </property>
  <property fmtid="{D5CDD505-2E9C-101B-9397-08002B2CF9AE}" pid="9" name="WorkflowChangePath">
    <vt:lpwstr>1069b4ef-e6f3-4ad7-8c8e-772136578697,10;</vt:lpwstr>
  </property>
  <property fmtid="{D5CDD505-2E9C-101B-9397-08002B2CF9AE}" pid="10" name="Confidentiality">
    <vt:lpwstr>1;#Confidential|28d1025d-1415-4984-b35e-5b79e7d32b5c</vt:lpwstr>
  </property>
  <property fmtid="{D5CDD505-2E9C-101B-9397-08002B2CF9AE}" pid="11" name="ContentTypeId">
    <vt:lpwstr>0x01010056CE1256D4C5124C8B20E926E10C4EAD</vt:lpwstr>
  </property>
  <property fmtid="{D5CDD505-2E9C-101B-9397-08002B2CF9AE}" pid="12" name="Calendar Year">
    <vt:lpwstr>7;#2017|58467e81-5d99-44a5-abb5-12a016b65e9e</vt:lpwstr>
  </property>
  <property fmtid="{D5CDD505-2E9C-101B-9397-08002B2CF9AE}" pid="13" name="TaxCatchAll">
    <vt:lpwstr/>
  </property>
  <property fmtid="{D5CDD505-2E9C-101B-9397-08002B2CF9AE}" pid="14" name="TaxKeywordTaxHTField">
    <vt:lpwstr/>
  </property>
  <property fmtid="{D5CDD505-2E9C-101B-9397-08002B2CF9AE}" pid="15" name="ItemRetentionFormula">
    <vt:lpwstr/>
  </property>
  <property fmtid="{D5CDD505-2E9C-101B-9397-08002B2CF9AE}" pid="16" name="_dlc_LastRun">
    <vt:lpwstr>08/15/2015 23:02:11</vt:lpwstr>
  </property>
</Properties>
</file>

<file path=docProps/thumbnail.jpeg>
</file>